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23" r:id="rId2"/>
    <p:sldId id="316" r:id="rId3"/>
    <p:sldId id="317" r:id="rId4"/>
    <p:sldId id="283" r:id="rId5"/>
    <p:sldId id="284" r:id="rId6"/>
    <p:sldId id="285" r:id="rId7"/>
    <p:sldId id="306" r:id="rId8"/>
    <p:sldId id="256" r:id="rId9"/>
    <p:sldId id="258" r:id="rId10"/>
    <p:sldId id="257" r:id="rId11"/>
    <p:sldId id="322" r:id="rId12"/>
    <p:sldId id="259" r:id="rId13"/>
    <p:sldId id="260" r:id="rId14"/>
    <p:sldId id="261" r:id="rId15"/>
    <p:sldId id="320" r:id="rId16"/>
    <p:sldId id="319" r:id="rId17"/>
    <p:sldId id="321" r:id="rId18"/>
    <p:sldId id="325" r:id="rId19"/>
    <p:sldId id="288" r:id="rId20"/>
    <p:sldId id="262" r:id="rId21"/>
    <p:sldId id="307" r:id="rId22"/>
    <p:sldId id="264" r:id="rId23"/>
    <p:sldId id="265" r:id="rId24"/>
    <p:sldId id="266" r:id="rId25"/>
    <p:sldId id="267" r:id="rId26"/>
    <p:sldId id="268" r:id="rId27"/>
    <p:sldId id="311" r:id="rId28"/>
    <p:sldId id="312" r:id="rId29"/>
    <p:sldId id="313" r:id="rId30"/>
    <p:sldId id="314" r:id="rId31"/>
    <p:sldId id="315" r:id="rId32"/>
    <p:sldId id="291" r:id="rId33"/>
    <p:sldId id="272" r:id="rId34"/>
    <p:sldId id="273" r:id="rId35"/>
    <p:sldId id="286" r:id="rId36"/>
    <p:sldId id="287" r:id="rId37"/>
    <p:sldId id="274" r:id="rId38"/>
    <p:sldId id="269" r:id="rId39"/>
    <p:sldId id="270" r:id="rId40"/>
    <p:sldId id="324" r:id="rId41"/>
    <p:sldId id="293" r:id="rId42"/>
    <p:sldId id="292" r:id="rId43"/>
    <p:sldId id="294" r:id="rId44"/>
    <p:sldId id="295" r:id="rId45"/>
    <p:sldId id="296" r:id="rId46"/>
    <p:sldId id="297" r:id="rId47"/>
    <p:sldId id="298" r:id="rId48"/>
    <p:sldId id="299" r:id="rId49"/>
    <p:sldId id="308" r:id="rId50"/>
    <p:sldId id="310" r:id="rId51"/>
    <p:sldId id="309" r:id="rId52"/>
    <p:sldId id="27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16"/>
    <p:restoredTop sz="94592"/>
  </p:normalViewPr>
  <p:slideViewPr>
    <p:cSldViewPr snapToGrid="0" snapToObjects="1">
      <p:cViewPr varScale="1">
        <p:scale>
          <a:sx n="176" d="100"/>
          <a:sy n="176" d="100"/>
        </p:scale>
        <p:origin x="192" y="5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3T15:14:06.774"/>
    </inkml:context>
    <inkml:brush xml:id="br0">
      <inkml:brushProperty name="width" value="0.05292" units="cm"/>
      <inkml:brushProperty name="height" value="0.05292" units="cm"/>
      <inkml:brushProperty name="color" value="#FF0000"/>
    </inkml:brush>
  </inkml:definitions>
  <inkml:trace contextRef="#ctx0" brushRef="#br0">14924 6227 414 0,'0'0'7'0,"-6"-10"2"15,2-4 2-15,1-1 2 16,0-6 0-16,3-5 1 15,5-9 1-15,2-6 0 0,13-4-15 16,6-7 0-16,5-8 0 16,11-3 0-16,4-12 0 15,6-3 0-15,2-4 0 16,1 1 0-16,1 5 0 0,-6 2 0 16,2 18 0-16,-13 21-73 15,-3 4-12-15</inkml:trace>
  <inkml:trace contextRef="#ctx0" brushRef="#br0" timeOffset="1015.6112">15579 4691 321 0,'0'0'8'0,"0"0"4"16,0 0 3-16,0 0 4 0,-8-3 1 15,8 3 2-15,0 8 1 16,3 10 1-16,11 9-7 16,1 7-3-16,7 8-4 0,3 4-4 15,0 2-6-15,-2-3 0 16,0-10 0-16,-3-9 0 15,-13-14 0-15,-7-12 0 16,-2-17 0-16,-17-15 0 16,-5-13 0-16,-11-9 0 0,-3-8 0 15,-7-4 0-15,4 4 0 16,2 7 0-16,6 5 0 16,11 9 0-16,9 9 0 15,13 14 0-15,11 9 0 0,17 10 0 16,11 4 0-16,8 10 0 15,4 7 0-15,9 5 0 16,-8 8 0-16,1 4 0 0,-9 5 0 16,-9-1 0-16,-14 6 0 15,-11-6 0-15,-10 1 0 16,-10-8 0-16,-8 0 0 16,-7-6 0-16,-1-9 0 0,-7-9 0 15,7-9-63-15,3 1-20 16,8-4-1-16</inkml:trace>
  <inkml:trace contextRef="#ctx0" brushRef="#br0" timeOffset="1349.1806">16112 4787 330 0,'0'0'9'16,"0"0"4"-16,0 0 3 16,0 0 2-16,-11-9 1 15,3-3 0-15,-4-3 2 0,-3-2-1 16,1-6-9-16,-2-3-4 15,3 0-2-15,0-2-1 16,4 1-3-16,7 1 0 16,2 3 0-16,8 3 0 0,5 1-1 15,3-1-6-15,10 5-16 16,5 0-53-16,-2-1-4 16</inkml:trace>
  <inkml:trace contextRef="#ctx0" brushRef="#br0" timeOffset="1651.6265">16229 4293 401 0,'0'0'7'0,"-1"3"3"16,8 11 2-16,-2 4 3 15,7 9 0-15,2 2 1 16,5 1 0-16,1 5-1 0,3-6-11 15,3-5-4-15,-3-8 0 16,1-8 0-16,-6-10 0 16,-1-15 0-16,-2-3 0 15,-2 0 0-15,-4-1 0 0,1 2 0 16,2 6 0-16,-2 8 0 16,5 5 0-16,-2 11 0 15,3 4 0-15,3 4 0 16,-2-12-16-16,1 0-63 0,-1-7-2 15</inkml:trace>
  <inkml:trace contextRef="#ctx0" brushRef="#br0" timeOffset="2180.9752">16795 4063 442 0,'0'0'4'0,"0"0"0"16,-9 3 1-16,9-3-1 0,0 0 1 16,0 0 0-16,-9 0 2 15,9 0 1-15,0 0-2 16,-2-7-1-16,2 7 1 0,-3-9 0 16,3 9-2-16,-10-4-4 15,10 4 0-15,-13-5 0 16,13 5 0-16,-16-5 0 15,16 5 0-15,-14 0 0 0,14 0 0 16,-11 0 0-16,11 0 0 16,-12 11 0-16,4 1 0 15,4 4 0-15,-6 2 0 0,3 5 0 16,-1 4 0-16,1 1 0 16,2-2 0-16,4-2 0 15,-1-6 0-15,2-18 0 16,0 0 0-16,4-4 0 15,1-16 0-15,5-6 0 16,2 4 0-16,5 1-4 0,2 7 0 16,5 6-1-16,2 8-2 15,5 11 0-15,0 11 1 16,3 6 1-16,-3 2 1 0,-7 1 2 16,-2 3 1-16,-8-1 2 15,-4-4 5-15,-10 3 2 16,-2-3 1-16,-14 0-2 15,0 5 1-15,-4-1-2 0,-5-3-6 16,10 3-73-16,-4-3-7 16</inkml:trace>
  <inkml:trace contextRef="#ctx0" brushRef="#br0" timeOffset="2993.2877">16634 5242 390 0,'0'0'6'0,"13"14"3"16,0-1 3-16,1-2-1 15,-2 4 1-15,4-4 1 16,-1 0 0-16,-2-2 1 16,-13-9-5-16,2-6-4 0,-9-12-2 15,-10-4 0-15,-1-2-1 16,-4-3 0-16,0 0 0 16,0 0-2-16,4 5 1 0,3 4-1 15,6 4 0-15,7 4 1 16,2 10-1-16,1-14 0 15,9 9 0-15,4 0 0 16,4-3 1-16,6 2-2 16,3-1 2-16,2-1-1 0,4-1 0 15,4-3 0-15,-1 2 2 16,-3-5-2-16,-1-2 0 16,-6-1 0-16,-7-3 0 15,-9-4 0-15,-3 2 0 0,-7 1 0 16,-7 3 0-16,-4 2 0 15,-2 8 0-15,-2 9 0 16,1 7 0-16,10 12 0 16,-2 8 0-16,6 4 0 0,2 3 0 15,9 0 0-15,11-3 0 16,3-6 0-16,2-16 0 16,11-12-58-16,-4-3-25 0,2-4-1 15</inkml:trace>
  <inkml:trace contextRef="#ctx0" brushRef="#br0" timeOffset="3295.1619">17165 4649 410 0,'0'0'7'16,"0"0"4"-16,-5 6 3 15,5-6 1-15,-11 16 1 0,3-5 2 16,-2 7-1-16,0-1-14 15,-3 4-3-15,3-1 0 16,5 2 0-16,0-2 0 16,5-4 0-16,8 0 0 15,5-7 0-15,8 0 0 0,3-3 0 16,5 0 0-16,-3 2 0 16,-2 0-6-16,-3 3 1 15,-7 4 2-15,-3 4 3 0,-11 3 2 16,-2 4 1-16,-13-2-1 15,-7-6-7-15,5-18-62 16,-7 11-12-16</inkml:trace>
  <inkml:trace contextRef="#ctx0" brushRef="#br0" timeOffset="3477.3426">17456 4821 477 0,'0'0'1'15,"0"0"-1"-15,0 0-3 16,-8-7-13-16,2-7-55 0,3-8-4 16</inkml:trace>
  <inkml:trace contextRef="#ctx0" brushRef="#br0" timeOffset="3589.371">17310 4507 478 0,'0'0'5'0,"-12"6"0"16,12-6 1-16,-16 13 0 0,16-13-2 16,-7 12-2-16,7-12-7 15,0 0-25-15,19 0-48 16,1-10-4-16</inkml:trace>
  <inkml:trace contextRef="#ctx0" brushRef="#br0" timeOffset="3834.9799">17559 4374 453 0,'0'0'6'0,"0"-12"2"15,0 12 1-15,-7-12 2 16,7 12 0-16,-17-8 2 16,6 8-13-16,-3 0 0 0,6 15 0 15,-5 4 0-15,11 5 0 16,2 5 0-16,1 2 0 16,10 1 0-16,7-3 0 0,5 0 0 15,4-2 0-15,0-5 0 16,3-3 0-16,-4 0 0 15,-3-3 0-15,-6 2 0 16,-5-1 0-16,-7 1 0 0,-5-2 0 16,-6-4 0-16,6-12-46 15,-23 9-31-15,4-9-3 16</inkml:trace>
  <inkml:trace contextRef="#ctx0" brushRef="#br0" timeOffset="4022.8551">17673 4033 469 0,'0'0'6'0,"5"12"3"15,2 9 1-15,6 8 1 0,5 8-5 16,9 11-6-16,2 7 0 16,5 10 0-16,1-3 0 15,-2-3 0-15,0-9 0 0,-8-12 0 16,-6-2-70-16,-4-10-17 15</inkml:trace>
  <inkml:trace contextRef="#ctx0" brushRef="#br0" timeOffset="4179.5194">17709 4451 470 0,'0'0'2'15,"0"0"1"-15,2-10 2 16,8 1 0-16,9-9 0 0,5-1 0 15,10-5-3-15,7-8-14 16,-14-3-62-16,29 2-4 16</inkml:trace>
  <inkml:trace contextRef="#ctx0" brushRef="#br0" timeOffset="4889.1725">18238 4178 422 0,'0'0'5'15,"0"0"4"-15,0 0 1 16,0 0 2-16,0 0 1 16,0 0 0-16,2-8 2 0,-2 8-3 15,0-14-12-15,-2 4 0 16,-2 2 0-16,4 8 0 15,-12-17 0-15,12 17 0 0,-15-14 0 16,15 14 0-16,-16-11 0 16,16 11 0-16,-16-9 0 15,16 9 0-15,-12-6 0 16,12 6 0-16,-13 0 0 0,13 0 0 16,-10 0 0-16,10 0 0 15,-9 4 0-15,9-4 0 16,-9 15 0-16,6-7 0 15,-1 1 0-15,-5 6 0 16,6-4 0-16,-4 5 0 0,1-5 0 16,0 2 0-16,-1 0 0 15,1 1 0-15,2 1 0 16,4-1 0-16,3 2 0 16,4-1 0-16,5-3 0 0,5-3-8 15,-1-4-3-15,1-2 0 16,-2-6 1-16,0-11 2 15,-7-4 0-15,0-5 3 0,-4 0 3 16,-4 1 4-16,0 4 4 16,0 4 1-16,0 14 1 15,0 0 0-15,16 4 0 16,-6 11 0-16,1 1-3 16,7 0-4-16,-4-5-5 0,4-2-10 15,-18-9-35-15,15 0-31 16,-7-14 0-16</inkml:trace>
  <inkml:trace contextRef="#ctx0" brushRef="#br0" timeOffset="5127.1458">18456 4167 395 0,'0'0'6'0,"1"8"0"15,-1-8 0-15,0 0 0 0,9 5-2 16,-9-5-3-16,8-17 0 15,-5-5-2-15,0-9-6 16,-3-11-2-16,1-1 0 16,0 2 2-16,0 3 3 0,5 10 5 15,0 12 3-15,4 10 2 16,2 10 2-16,2 14 1 16,1 10 0-16,-1-2-9 15,4 1-65-15,-1-3-2 0</inkml:trace>
  <inkml:trace contextRef="#ctx0" brushRef="#br0" timeOffset="5359.0382">18754 3676 432 0,'0'0'7'15,"-8"0"3"-15,8 0 2 16,-17 11 2-16,10-2 0 0,-2 9 1 15,-1 6-8-15,2 3-7 16,2 8 0-16,6 3 0 16,5 4 0-16,4-4 0 15,5-1 0-15,4-10 0 0,2-13 0 16,7-2 0-16,0-19-72 16,-2-12-14-16</inkml:trace>
  <inkml:trace contextRef="#ctx0" brushRef="#br0" timeOffset="5630.4695">18977 3732 471 0,'0'0'6'0,"0"11"1"15,0-11 0-15,4 12 0 16,-4-12 0-16,15 0-1 0,-15 0-6 16,16-13 0-16,-12-9 0 15,7-2 0-15,-7-5 0 16,-4 1 0-16,0 3 0 15,-10 4 0-15,-1 5 0 16,-4 6 0-16,-1 10 0 0,-2 8 0 16,3 12 0-16,1 8 0 15,9 8 0-15,4 1 0 16,1 6 0-16,10-4 0 16,9-3 0-16,10-7 0 0,3-10 0 15,20-11-55-15,-1-8-28 16</inkml:trace>
  <inkml:trace contextRef="#ctx0" brushRef="#br0" timeOffset="6396.6713">17894 5178 378 0,'0'0'7'0,"0"0"3"0,-7 8 2 15,7 5 1-15,-1 1 3 16,7 8 1-16,6 5 2 16,4 9 0-16,9-2-6 15,1 2-6-15,3 0-7 0,-1-4 0 16,-1-6 0-16,-5-7 0 15,-9-14 0-15,-4-9 0 16,-6-21 0-16,-4-8 0 0,-9-7 0 16,2-10 0-16,-3 2-3 15,-1 2-2-15,6 7-1 16,5 13 2-16,2 13 3 16,11 13 1-16,7 13 2 0,2 11 1 15,4 4 0-15,1-4 0 16,1-1-1-16,-3-6 1 15,-3-13-2-15,-4-11 1 16,-2-10-2-16,0-12 0 16,-3-5 0-16,1 0 0 0,3 3 0 15,3 5 0-15,4 15 0 16,2 11 0-16,4 8 0 16,7 19 0-16,-2 4 0 0,0 5 0 15,1-2 0-15,-2-5-23 16,-2-9-56-16,-5-8-2 15</inkml:trace>
  <inkml:trace contextRef="#ctx0" brushRef="#br0" timeOffset="6935.0551">18715 4911 475 0,'0'0'6'0,"-9"5"0"0,9-5 2 15,-13 12 1-15,13-12-2 16,-11 9-7-16,11-9 0 16,-12 8 0-16,12-8 0 15,0 0 0-15,-1-10 0 0,1 10 0 16,-2-15 0-16,-3 6 0 16,-2-1 0-16,1 0 0 15,-5 3 0-15,3 1 0 16,8 6 0-16,-16-11 0 0,16 11 0 15,-11-4 0-15,11 4 0 16,-8 0 0-16,8 0 0 16,0 0 0-16,0 0 0 15,-12 8 0-15,12-8 0 0,-6 13 0 16,2-5 0-16,0 2 0 16,-2 4 0-16,-1 1 0 15,2-1 0-15,0 4 0 16,-1-2 0-16,0 3 0 15,1 3 0-15,3-1 0 0,2-2 0 16,0 2 0-16,4-2 0 16,5-2 0-16,2-7 0 15,6-4 0-15,0-6 0 0,2 0-4 16,5-9 0-16,-1 2 2 16,-2-4 0-16,2 4 1 15,-3-2 0-15,-5 4 1 16,0 2 1-16,-5 2 0 0,-10 1-1 15,13-7-4-15,-13-4-8 16,0-3-39-16,0 0-27 16,0 1-2-16</inkml:trace>
  <inkml:trace contextRef="#ctx0" brushRef="#br0" timeOffset="7353.0495">18689 4860 407 0,'0'0'4'0,"4"12"3"16,3-3 1-16,5 6-1 0,0 2 2 16,6 4-1-16,1 1 1 15,4 2-4-15,-4-8-9 16,3 0-30-16,-6-8-40 16,2-4-1-16</inkml:trace>
  <inkml:trace contextRef="#ctx0" brushRef="#br0" timeOffset="7667.1006">18943 4884 453 0,'0'0'3'15,"3"8"0"-15,7 1 1 16,1 0-1-16,2-3 1 15,-2 1 0-15,0-2 0 16,0-5 0-16,-11 0-2 16,0-17-1-16,-6-6 0 0,-13-3 0 15,0-4 0-15,-4-2 0 16,4 2 0-16,-1-1-1 16,6 9 1-16,8 3-1 15,6 7 1-15,0 12-1 0,16-12 1 16,6 6-2-16,0 4-5 15,6-11-19-15,-13-3-50 16,11 0-4-16</inkml:trace>
  <inkml:trace contextRef="#ctx0" brushRef="#br0" timeOffset="7871.4687">19064 4313 502 0,'0'0'4'0,"0"20"1"16,2 2-5-16,8 5 0 16,4 8 0-16,1 7 0 0,6 1 0 15,4 5 0-15,2-9 0 16,0 0 0-16,-2-11 0 16,0 0 0-16,-8 9-38 15,1-27-47-15</inkml:trace>
  <inkml:trace contextRef="#ctx0" brushRef="#br0" timeOffset="8137.4386">19273 4706 440 0,'0'0'3'0,"0"-15"-1"16,0-2 1-16,0-12 0 16,2-6 0-16,0-8 1 15,-1-3-1-15,0-4 1 0,2 6-4 16,-2 6 1-16,-1 9-1 16,3 11-2-16,-1 7-5 15,-2 11-12-15,14 21-46 16,-8-7-10-16</inkml:trace>
  <inkml:trace contextRef="#ctx0" brushRef="#br0" timeOffset="8527.2102">19352 4406 409 0,'0'0'7'0,"5"21"2"16,4-5 1-16,3 7 0 0,1-2 0 15,8 5-1-15,-1-5-5 16,7 3-30-16,-6-10-47 15,2-9-4-15</inkml:trace>
  <inkml:trace contextRef="#ctx0" brushRef="#br0" timeOffset="8842.8556">19600 4403 475 0,'0'0'3'0,"0"0"0"15,0 0 1-15,0 0-1 16,0 0 1-16,8-10-3 0,3-2-2 16,-1-9-4-16,5-2-6 15,-6-4 0-15,-3-1 1 16,-6 3 2-16,-4 2 3 16,-5 7 5-16,-8 5 4 15,2 9 6-15,-5 4 4 16,6 12 1-16,6 3 0 0,2 7-4 15,6 7-11-15,1 4 0 16,10-3 0-16,4 0 0 16,6-4 0-16,0-10 0 0,7-5 0 15,-8-4-38-15,11-15-45 16,-3-12-2-16</inkml:trace>
  <inkml:trace contextRef="#ctx0" brushRef="#br0" timeOffset="9079.0946">19956 4339 451 0,'0'0'4'0,"0"0"2"0,-14-2 2 16,6-7-1-16,-4-6 1 16,-2-7 1-16,0-5 0 15,-3-5 0-15,3-1-9 0,0-3 0 16,2 2 0-16,7 0 0 15,1 2 0-15,4 8 0 16,10-1 0-16,6 4 0 16,12-2 0-16,0-12 0 15,15 5-81-15,3 0-1 0</inkml:trace>
  <inkml:trace contextRef="#ctx0" brushRef="#br0" timeOffset="78450.7533">15592 5797 144 0,'0'0'8'0,"0"0"5"16,0 0 3-16,0 0 0 16,-4 8 0-16,4-8 0 15,0 0 1-15,0 0 1 16,0 0-5-16,0 0-5 0,0 0 0 15,0 0 4-15,4 0 1 16,-4 0 2-16,0 0-1 16,0 0-1-16,0 0 0 0,0 0-1 15,0 9-2-15,0-9-5 16,-1 13-1-16,1-2-1 16,0 3-2-16,0 4-1 15,1-2 1-15,0 6-1 0,5-3 1 16,-2 4 0-16,-1-1 0 15,-2 4 0-15,0-2 2 16,0 4-1-16,-1-2 1 0,0 4 0 16,2 2-1-16,0 0 1 15,1-2-1-15,1 2 0 16,0 4-1-16,1-8 1 16,3 8 0-16,2-5-2 15,-2-1 0-15,-2 0 1 0,1 4 0 16,0 0 1-16,-3 0-1 15,-1 4 0-15,-3-2 1 16,0 3-1-16,-1 4 1 16,-4 1 1-16,-1-1-1 0,2 0 0 15,-3 1 0-15,4-2 0 16,-1 2-1-16,1 0 0 16,-3-1 0-16,4 0 0 15,1 3 1-15,0 0-1 0,1 1 0 16,-1 5 0-16,1-3-1 15,-2 3 1-15,-1 2 1 16,0 0-2-16,-2-3 1 16,2 4-1-16,-2-4 1 0,-1-1 1 15,2-3-1-15,2 0 1 16,1-4-1-16,0 2 1 16,1-3-1-16,0-1 1 0,0 2-1 15,1-1 0-15,1 5 1 16,-2-3-1-16,1 5 0 15,-1 1 1-15,0 3-2 16,0 1 0-16,0 3 0 16,1-1 0-16,3-1 0 0,2-1-1 15,-2 2 1-15,1-3 0 16,5 1 0-16,0-2 1 16,-1 1-1-16,-1-2 1 15,1 2 0-15,0 1-1 0,-1-3 0 16,1 2 0-16,1-2 0 15,0-3 0-15,-2-1 0 16,3 3 0-16,-2-4 0 16,-1 0 1-16,-1 2-1 0,-1 0 1 15,-1-2-1-15,-2 4 0 16,-1-3 1-16,-1 0-1 16,0-1 0-16,-1 0 0 0,1-3 0 15,1-1 0-15,-1-4 0 16,1-1 0-16,1-4 0 15,-1-4-1-15,0-5 1 16,-2-4-1-16,3-1 0 16,2-7 0-16,3-2 0 0,-8-10 1 15,18 7-1-15,-8-4 0 16,-1-3 1-16,2 2 0 16,-2 0 0-16,1-1 0 15,-10-1 0-15,14 7 0 0,-14-7 0 16,16 5 0-16,-6-2 0 15,3 0-1-15,5-2 1 16,2 1 0-16,4-2 0 16,-1 0 0-16,4 0 0 0,1 0 1 15,3 0-1-15,2-3 0 16,1 1 0-16,2 1 0 16,0 1 1-16,1 0-1 0,7 0 0 15,-2 0 0-15,5 0 0 16,1 3 0-16,-4 0 0 15,4 0 0-15,0 1 0 16,-1 2 0-16,-5-1 0 0,4 2 0 16,-1 2 0-16,-3 0 0 15,2 2 0-15,-2 1 0 16,0 4 0-16,3-3-1 16,-4 1 1-16,2 1 0 15,-2-3 0-15,2-1-1 0,1-5 1 16,0 1-1-16,-5-6 1 15,7 1 0-15,-7-2 0 16,5-2 0-16,-5-2 1 16,4 0-1-16,-3-2 0 0,-3 0 0 15,5 3 0-15,-2 1 0 16,-1-3 0-16,1 2 0 16,-1-1 0-16,0-1 0 0,0 0 0 15,1-2 0-15,1 2 1 16,-5-1-1-16,4-1 0 15,1-2 0-15,-3 1 0 0,-2 2 1 16,0-2-1-16,0 1 0 16,-5 2 0-16,1 1 1 15,-2 2-1-15,-3 2 0 16,-1 0 1-16,-2 0-1 16,2 2 0-16,-6 2 0 15,4-1 0-15,1-3 0 0,-4 2 0 16,-5 0 0-16,8-1 0 15,-6 3 0-15,-1-4 0 16,2 3 0-16,-4 0 1 16,-1 2-1-16,1 1 0 0,-3-3 0 15,-2 4 0-15,1-3 0 16,0 0 0-16,-3-1 0 16,4-2-1-16,-2-1 1 0,0 0 0 15,0-1 0-15,-2-3 0 16,-8 4 0-16,17-14 0 15,-17 14 0-15,11-17 1 16,-8 7-1-16,1-2 0 0,1-2 0 16,1 0 0-16,-1-3 1 15,0-3-1-15,0 0 0 16,2-4 0-16,-1 2 0 16,-1-4 1-16,1-3-1 15,-5-2 1-15,3-1-1 0,-2-2 0 16,1 1 1-16,0-4-1 15,-2 2 0-15,0-1 0 16,0-3 0-16,-1 1 0 16,0-1 0-16,2-2 0 0,-1 0-1 15,0-1 1-15,1-4 0 16,-1-1 0-16,-1 1 0 16,2-2 1-16,-2-3-1 0,0 2 1 15,0 3-1-15,0-2 1 16,-2 1-1-16,-1 0 0 15,1 0 1-15,-1 1-2 16,1-3 1-16,-2 2 0 0,1-2-1 16,-1-2 1-16,3 3 0 15,-3-3 0-15,-1 0 1 16,-1 3-1-16,1-3 1 16,-1 1-1-16,1 1 0 15,2-2 1-15,1 0 0 0,-2 0-2 16,2-1 0-16,2 0 0 15,0 0 1-15,1-2-1 16,-1 3 1-16,-1-2 0 0,-1 3 0 16,0 0 0-16,-4 0 1 15,5 0-1-15,-3-1 0 16,1 2 1-16,0-1 0 16,-2 1 0-16,4-2 0 15,-3 0-1-15,0 1 0 0,1-2 1 16,2 1-1-16,0-6 0 15,1 1-1-15,0 0 1 16,2-1 0-16,5-3-1 0,-3 1 2 16,3 1-1-16,-1 2 0 15,-3 3 1-15,2 2-1 16,0 1 1-16,-5 2-1 16,0 3 0-16,-2 2 0 15,-3-5 0-15,2 4 0 0,0 0 0 16,0 0 0-16,2-2 0 15,1 6 0-15,0 1-1 16,0 7 1-16,0 6 0 0,0 2 1 16,-2 6-1-16,-4 6 1 15,-3 5-1-15,-1 5 1 16,-5-2 1-16,-2 2-2 16,0 2 0-16,-2-1 0 0,2-1 0 15,-4-1 0-15,1-2 0 16,-2 0 0-16,-1-4 0 15,-2 3 0-15,-2-3 0 16,-1 0 0-16,-2 1 0 0,-2 1 0 16,-2-2 0-16,-1-6 0 15,-4 5 0-15,-2 0 0 16,-1-6 0-16,-1 1 0 16,-1 0 0-16,-1 0 0 15,-5-1 0-15,1 5 0 0,-2 2 0 16,-1 2 0-16,-1 4 0 15,-3 1 0-15,-4 2 0 16,1 2 0-16,-1 3 0 16,-1 0 0-16,-2 0 0 0,1-2 0 15,0-1 0-15,-4-2 0 16,2 0 0-16,4 0 0 16,-4 0 0-16,1 0 0 0,2-1 0 15,-1 1 0-15,3-3 0 16,0 3 0-16,3 0 0 15,-2 0 0-15,2 0 0 16,1 0 0-16,0 0 0 0,1 0 0 16,0 0 0-16,-2 0 0 15,4 2 0-15,0 0 0 16,-2 3 0-16,4-3 0 0,1 6 0 16,-2 0 0-16,2 1 0 15,1-2 0-15,-1 1 0 16,1-2 0-16,1 1 0 15,0-2 0-15,3-1 0 16,-2-2 0-16,8 4 0 0,-4-3 0 16,10 4-12-16,1-5-67 15,4-1-2-15</inkml:trace>
  <inkml:trace contextRef="#ctx0" brushRef="#br0" timeOffset="156955.5496">16151 10621 295 0,'0'0'12'16,"0"0"4"-16,0 5 1 15,0 5 3-15,2 11 4 16,0 12 0-16,7 16 0 0,-1 12 2 15,2 10-11-15,2 10-4 16,3 4-1-16,1 3-4 16,1-8-4-16,4-8-13 15,-9-16-64-15,7-17-5 0</inkml:trace>
  <inkml:trace contextRef="#ctx0" brushRef="#br0" timeOffset="157477.6572">16589 10606 327 0,'0'0'7'16,"0"9"3"-16,0 6 4 0,2 12 2 16,1 9 1-16,4 11 1 15,5 12-1-15,1 10 0 16,6 6-5-16,-2-3-4 15,5-3-4-15,-4-11 0 0,0-9-3 16,-3-11 1-16,-2-14-1 16,-7-12 0-16,-6-12 0 15,0-7-1-15,-8-12 0 16,-7-9-1-16,-6-8 0 0,-3 0 0 16,-4 2 0-16,0 5 1 15,-3 9 0-15,4 13 1 16,-1 12 3-16,5 19 2 0,3 15 0 15,10 12 0-15,1 4 1 16,9 2-1-16,4-7-4 16,9-4-2-16,14-14 0 15,3-13 0-15,7-13 0 0,2-17-32 16,4-18-48-16,0-6-4 16</inkml:trace>
  <inkml:trace contextRef="#ctx0" brushRef="#br0" timeOffset="157782.8273">16927 11268 427 0,'0'0'2'16,"0"0"0"-16,0 0 1 15,13-3 1-15,-2-7 0 16,1-7-1-16,2-7 1 15,1-4-2-15,0-7 0 0,-2-5-1 16,-5 2 0-16,-3 2 2 16,-4 8 2-16,-4 8 2 15,-4 10 0-15,-5 10 3 16,2 6 0-16,-1 15 1 0,3 12-8 16,1 4-3-16,6-1 0 15,1 3 0-15,11-10 0 16,6 2 0-16,4-16 0 15,-5-6-83-15,20-6-2 0</inkml:trace>
  <inkml:trace contextRef="#ctx0" brushRef="#br0" timeOffset="158463.0373">17262 10931 346 0,'0'0'7'0,"0"0"3"16,-5 18 4-16,5-3 1 15,0 6 1-15,0 7 2 16,4 6 0-16,1 7 0 0,0 0-6 16,1 2-3-16,0-6-2 15,-2-6-3-15,2-8-2 16,-3-11-1-16,-3-12-1 16,5-17-1-16,-3-10-1 0,5-7-1 15,0-3 0-15,4-1 0 16,0 3 1-16,3 9 1 15,1 14 0-15,3 12 3 16,0 15-1-16,-1 11 2 0,-1 13 0 16,1 4 0-16,-1 2-2 15,-4-7-10-15,4-16-57 16,-6 2-12-16</inkml:trace>
  <inkml:trace contextRef="#ctx0" brushRef="#br0" timeOffset="158666.5484">17621 10757 448 0,'0'8'5'16,"4"13"2"-16,-1 10 0 16,9 8 2-16,0 12 0 15,5 6 0-15,2 6 1 0,6 7-3 16,1-6-7-16,-2-11 0 15,4-4-17-15,-3-11-61 16,-2-11-4-16</inkml:trace>
  <inkml:trace contextRef="#ctx0" brushRef="#br0" timeOffset="158877.4803">17533 11111 438 0,'0'0'3'0,"0"0"3"0,7 0 1 15,10-3 2-15,1-5 0 16,12-5 0-16,9-4 0 16,4-4-3-16,13-3-15 15,-1 2-59-15,5-7-11 0</inkml:trace>
  <inkml:trace contextRef="#ctx0" brushRef="#br0" timeOffset="159266.9929">18100 11217 456 0,'0'0'4'0,"0"0"0"15,-12 6 1-15,12-6-1 16,-15 0 0-16,9-6 0 0,-1-9-1 15,3-9-3-15,0-12-4 16,2-3-2-16,0-10 1 16,0 1 0-16,-1 6 3 15,-6 6 1-15,2 12 3 0,-6 7 2 16,1 12 2-16,-1 5 0 16,2 10-1-16,4 2-4 15,7-12-9-15,0 15-28 0,9-14-43 16,9-1 0-16</inkml:trace>
  <inkml:trace contextRef="#ctx0" brushRef="#br0" timeOffset="159532.8533">18406 10826 325 0,'0'0'8'16,"0"0"5"-16,-2-16 6 0,2 16 2 15,-11-8 2-15,11 8 1 16,-21 0 0-16,6 3 2 16,-1 14-7-16,-5 11-10 15,4 2-9-15,-4 12 0 16,5 3 0-16,3 0 0 0,5 0 0 16,7-5 0-16,4-1 0 15,10-17 0-15,12-5 0 16,1-12 0-16,12-13-44 15,2-8-40-15,0-1-2 0</inkml:trace>
  <inkml:trace contextRef="#ctx0" brushRef="#br0" timeOffset="160038.8767">18703 10931 426 0,'0'0'4'0,"0"0"4"16,0 0-1-16,0 0 2 15,0 0 3-15,0-11 0 0,0 11 2 16,0-9 0-16,0 9-9 16,-4-10-5-16,4 10 0 15,-9-14 0-15,9 14 0 16,-10-16 0-16,10 16 0 0,-12-12 0 16,12 12 0-16,-12-15 0 15,12 15 0-15,-11-9 0 16,11 9 0-16,-9-6 0 15,9 6 0-15,-9-7 0 0,9 7 0 16,-8-1 0-16,8 1 0 16,0 0 0-16,-11 0 0 15,11 0 0-15,0 0 0 16,-11 8 0-16,11-8 0 16,-9 16 0-16,5-5 0 0,0 5 0 15,-3 4 0-15,2 2 0 16,-2-2 0-16,2 1 0 15,0 0 0-15,5-5 0 0,0-5 0 16,0-11 0-16,8 10 0 16,3-8 0-16,4 2 0 15,5 5-2-15,2 5 2 16,2 4 0-16,-4 6 0 0,3 3 0 16,-4-2 0-16,-6-8 2 15,0-10-2-15,-5-9 0 16,-5-20-4-16,0-14-7 15,-3-22-22-15,-11-15-45 0,9-6-3 16</inkml:trace>
  <inkml:trace contextRef="#ctx0" brushRef="#br0" timeOffset="160248.5953">18752 10471 388 0,'0'0'6'0,"0"0"2"0,0 0 0 16,0 0 2-16,0 0 0 15,13 5 0-15,-13-5 1 16,15 4 2-16,-4-1-5 15,2 7 0-15,-2 4 0 16,4 10 0-16,-4 13 0 0,5 9-1 16,-4 9-7-16,2 8 0 15,-2 3 0-15,3 4 0 16,-1-7 0-16,-1-2 0 16,4-9 0-16,-6-11 0 0,-3-5-82 15,5-6-2-15</inkml:trace>
  <inkml:trace contextRef="#ctx0" brushRef="#br0" timeOffset="161028.5903">19632 10892 406 0,'0'0'5'0,"0"0"3"0,-6-14 2 16,6 14 2-16,-11-16 1 15,3 7 0-15,-6 0 2 16,-2 2-1-16,-4 5-3 16,-5 2-7-16,-1 12-4 15,-3 6 0-15,3 6 0 0,0 6 0 16,7 0 0-16,5 3 0 15,11 0 0-15,5-4 0 16,15-1 0-16,10-6 0 16,5-4 0-16,5 1 0 0,3-3 0 15,-5 1 0-15,-3 2 0 16,-11 3 0-16,-7 2 0 16,-13 0 0-16,-2 3 0 0,-15-3 0 15,-4-6 0-15,-4-5 0 16,-3-13-13-16,4-5-66 15,8-8-3-15</inkml:trace>
  <inkml:trace contextRef="#ctx0" brushRef="#br0" timeOffset="161287.3333">19725 11145 462 0,'0'0'2'0,"0"0"1"16,0 0 0-16,9-6 1 15,2-7 0-15,-2-5 0 16,3-9 0-16,5-3 0 16,-3-6-1-16,-2-3-1 15,-2 3 0-15,-4 3 0 0,-6 11 1 16,-1 10-1-16,-8 13 1 16,-4 18 1-16,-2 14-4 15,3 8 0-15,1 5 0 0,8 5 0 16,3-4 0-16,15-2-13 15,9-14-65-15,11-10-3 16</inkml:trace>
  <inkml:trace contextRef="#ctx0" brushRef="#br0" timeOffset="161899.6943">20144 10859 275 0,'0'0'3'15,"0"0"0"-15,0 0 4 0,0 0 6 16,0 0 4-16,-4-6 4 16,4 6 2-16,0 0 4 15,0 0-3-15,0 0 1 0,0 0-7 16,0 0-2-16,0 0-5 16,0 0-4-16,0 0-2 15,0 0-2-15,0 0-1 16,0 0-1-16,0 0 0 0,0 0 0 15,-11-5 0-15,11 5 0 16,0 0-1-16,0 0 1 16,-11 0-1-16,11 0 0 0,-12 11 0 15,0 1-1-15,0 2 1 16,-2 7-1-16,-2 4 1 16,-3 5 0-16,-1 1 0 15,-1 2 0-15,6-1-1 0,0-5 0 16,5-6 0-16,7-12 0 15,3-9-2-15,6-9-1 16,10-9-1-16,8-5 0 16,3 1 0-16,2 4 1 15,2 11 1-15,-3 9 4 0,0 25 3 16,-7 16 2-16,-4 19 2 16,-7 9 1-16,-3 8 0 15,-6-1-6-15,-1-9-3 16,2-3-14-16,9-18-64 0,-6-20-4 15</inkml:trace>
  <inkml:trace contextRef="#ctx0" brushRef="#br0" timeOffset="162254.8491">20391 10887 449 0,'0'10'5'0,"-1"13"1"16,1 6 1-16,0 7 1 16,0 4 0-16,3 2 0 15,3-1-1-15,3-2-2 16,5-18-7-16,-1-17-3 15,6-13-3-15,-2-15-1 0,0-15 1 16,0-4 0-16,-3 1 3 16,0 6 6-16,-5 10 3 15,3 16 4-15,-12 10 3 16,18 24 0-16,-5 10 0 0,1 7-4 16,6 6-7-16,-2-10-14 15,6 0-64-15,2-8-4 16</inkml:trace>
  <inkml:trace contextRef="#ctx0" brushRef="#br0" timeOffset="162805.4987">20803 10976 282 0,'0'0'3'15,"0"-8"1"-15,1-5 2 0,5-2 0 16,-3-8 1-16,6-2 4 16,-4-2 7-16,-1-3 4 15,3 5 2-15,-7 5-1 16,0 8-1-16,0 12 1 0,-8 12-2 16,-3 13-3-16,4 13-6 15,2 8-3-15,1 2-9 16,4 2 0-16,9-5 0 15,9-9 0-15,5-11-2 16,14-7-40-16,2-17-38 0,-1-4-4 16</inkml:trace>
  <inkml:trace contextRef="#ctx0" brushRef="#br0" timeOffset="163181.4141">21063 10847 387 0,'0'0'7'0,"-5"18"2"15,4 4 1-15,1 5 1 16,1 2 0-16,4 4 1 15,2 1-1-15,5-1 1 16,1-9-8-16,1-10-2 0,-2-14-3 16,2-9-2-16,0-16 0 15,-2-12-2-15,1-5 1 16,2 0-1-16,0-4 1 16,2 11 2-16,-2 9 2 0,2 17 2 15,-1 9 2-15,1 25 1 16,-6 8 1-16,1 9-1 15,0 5-1-15,-4 2-6 16,7-6-39-16,-2-4-34 0,-1-12-3 16</inkml:trace>
  <inkml:trace contextRef="#ctx0" brushRef="#br0" timeOffset="163534.9969">21614 10743 406 0,'0'0'4'0,"0"0"3"16,-8-8 2-16,8 8 1 0,-18-8 2 16,10 4 0-16,-7 1 1 15,-1 3 1-15,-1 10-3 16,1 9-3-16,1 4-3 16,4 8-5-16,0 2 0 0,9 6 0 15,2 0 0-15,9-9 0 16,7-2 0-16,6-11-16 15,8-8-63-15,3-4-3 0</inkml:trace>
  <inkml:trace contextRef="#ctx0" brushRef="#br0" timeOffset="163870.8693">21768 10931 409 0,'0'0'2'0,"0"0"3"0,0 0 0 16,9-3 3-16,-9 3 1 16,22-14-2-16,-8 1 2 15,5-8 1-15,-4-6-2 0,5-4-2 16,-9-5-2-16,1-3-1 16,-5-2-1-16,-6 4 1 15,-3 1-2-15,-7 6 0 0,-5 9-1 16,0 12 0-16,-3 9-1 15,3 12 0-15,-1 18 1 16,7 10-1-16,5 10 2 16,3 5 0-16,4 3 0 0,10-5 2 15,9-2-1-15,8-6 1 16,11-11 0-16,10-13-4 16,3-13-10-16,14-8-65 15,4-13-3-15</inkml:trace>
  <inkml:trace contextRef="#ctx0" brushRef="#br0" timeOffset="173621.604">4846 15938 321 0,'0'0'4'0,"0"0"4"15,0 0 2-15,0 0 2 16,0 0 2-16,-5 11 2 16,5-11 0-16,0 17 1 0,2 3-2 15,3 2-2-15,2 7-2 16,2 6-2-16,2 6 0 16,-1 5-2-16,3 6-2 15,0-2 0-15,-1 1-2 0,1-2-2 16,-3-5 1-16,-4-4-1 15,2-6 1-15,-3-7 0 16,-2-7 0-16,-3-6 0 16,0-2 0-16,0-12 0 0,0 9-2 15,0-9 0-15,0 0 0 16,0 0 0-16,-2-12 0 16,-1 0 0-16,-4-5 0 15,3-4 0-15,0-8 0 0,-3-7 0 16,-1-7 0-16,0-2 0 15,1-3 0-15,3-1 0 16,-3-1 0-16,0 1 0 16,3 6 0-16,2 3 0 0,1 5 0 15,1 5 0-15,0 4 0 16,5 4 0-16,3 4 0 16,4 4 0-16,5 3-2 0,1 3 0 15,8 1-1-15,1 4-1 16,4 1 1-16,-1 2 0 15,-1 0 1-15,-3 5-1 16,-4 2 2-16,-5-1 0 16,-4 3 1-16,-6 3 0 15,-5 1 1-15,-2 3 0 0,-8 3 0 16,-1 3 1-16,-3 2-1 16,-3 0 0-16,0 1 0 15,0-2 0-15,3 1 0 0,1-1-1 16,5-3 0-16,5 2-1 15,2 1 0-15,10 3-1 16,6 4 1-16,3 1 0 16,7 5 1-16,1 0 0 0,-1 3 0 15,0 0 0-15,-4-4 0 16,-2-2 1-16,-7-6-3 16,2 2-22-16,5-12-51 15,-14-8-4-15</inkml:trace>
  <inkml:trace contextRef="#ctx0" brushRef="#br0" timeOffset="174170.9155">5523 16390 301 0,'0'0'5'0,"7"0"3"15,4 0 3-15,-1-8 0 16,7-7 1-16,-1-3-1 15,3-6 2-15,-4-6 1 0,1-5-5 16,-10 0-2-16,-4 0 1 16,-2 6 1-16,-8 10 1 15,-4 14 2-15,-5 9 0 0,-1 23 2 16,-3 16 0-16,7 11-1 16,-1 8-3-16,6 2-3 15,5 1-7-15,4-8 0 16,7-8 0-16,10-13 0 15,8-12 0-15,2-19-37 0,8-5-44 16,5-10-3-16</inkml:trace>
  <inkml:trace contextRef="#ctx0" brushRef="#br0" timeOffset="174686.9661">5901 16185 415 0,'0'0'5'0,"-2"23"4"16,2 7 1-16,1 13 1 0,4 8 1 16,3 8 1-16,4 7-1 15,0 8 0-15,4-5-4 16,-4-8-4-16,1-10-4 16,-3-15 0-16,-6-10 0 0,-4-16 0 15,0-10 0-15,-15-26 0 16,-4-13 0-16,-2-17 0 15,-1-8 0-15,-2-5-3 16,6-3-1-16,2 4-1 0,7 8 1 16,6 11 2-16,5 13 0 15,10 16 2-15,7 11 0 16,7 9 1-16,0 11 1 16,4 11 1-16,-1 5 0 15,-3 7 1-15,-5 1 0 0,-8 3-1 16,-6-5-3-16,-7 0 0 15,-7-8 0-15,-8-8 0 16,-6-6 0-16,-4-11-34 16,0-3-46-16,6-5-3 0</inkml:trace>
  <inkml:trace contextRef="#ctx0" brushRef="#br0" timeOffset="175050.0543">6280 15637 388 0,'0'0'9'0,"0"0"1"0,-5 4 4 16,4 11 1-16,1 9 2 16,0 11 0-16,0 11 0 15,7 15 1-15,3 12-12 0,1 8-6 16,3 1 0-16,1-2 0 15,6 2 0-15,-6-13-28 16,7 0-52-16,-1-15-4 16</inkml:trace>
  <inkml:trace contextRef="#ctx0" brushRef="#br0" timeOffset="175721.3853">6757 16247 326 0,'0'0'12'15,"0"0"5"-15,0 0 3 16,0-5 3-16,0 5 1 0,0 0 0 15,-3-11 1-15,3 11 0 16,0 0-10-16,-13-11-15 16,13 11 0-16,-11-12 0 15,11 12 0-15,-14-17 0 0,10 8 0 16,-3-2 0-16,0 0 0 16,-1-4 0-16,1 6 0 15,-1-4 0-15,2 5 0 16,6 8 0-16,-11-16 0 15,11 16 0-15,0 0 0 0,-10-8 0 16,10 8 0-16,0 0 0 16,0 0 0-16,0 0 0 15,-10-1 0-15,10 1 0 16,0 0 0-16,-11 0 0 0,11 0 0 16,0 0 0-16,-11 0 0 15,11 0 0-15,-12 7 0 16,12-7 0-16,-11 16 0 15,5-6 0-15,-2 3 0 0,0 1 0 16,3 3-3-16,-2 2 1 16,2 6-1-16,1 1 1 15,1 3 0-15,3-2 1 0,0 2-1 16,0-3 1-16,3-4 0 16,3-5 0-16,1-7 0 15,1-10 0-15,3-3-2 16,0-9 0-16,0 0 0 15,4 0 0-15,0 7 1 0,3 3-1 16,-1 4 1-16,1 10 0 16,-1 7 2-16,-1 2 1 15,0 0-2-15,-4-7-8 16,3-6-63-16,-7-6-4 0</inkml:trace>
  <inkml:trace contextRef="#ctx0" brushRef="#br0" timeOffset="176077.058">7096 16095 386 0,'0'0'7'0,"0"0"2"0,0 0 4 15,0 0 1-15,-11-8 1 16,11 8 2-16,-14-1-1 16,5 1 1-16,-2 0-6 0,1 9-5 15,0 6-6-15,0 6 0 16,3 10 0-16,1 3 0 15,4 6 0-15,2 0 0 16,6-3 0-16,7-2 0 0,3-6-2 16,8-7-17-16,0-1-57 15,1-21-5-15</inkml:trace>
  <inkml:trace contextRef="#ctx0" brushRef="#br0" timeOffset="176329.4176">7238 16308 389 0,'0'0'4'0,"0"0"3"15,0 0 2-15,14 0 2 16,-14 0 0-16,10-17 1 16,0 2 0-16,-1-2 1 0,-1-6-4 15,-1-4-3-15,-2 2-2 16,-2 1 0-16,-2 5-1 16,-1 7 0-16,0 12 1 15,-12-1 0-15,5 10-1 16,-2 16 0-16,-1 8-3 0,5 6 0 15,4 0 0-15,1 1 0 16,8-4 0-16,12-3 0 16,3-11 0-16,10-6-15 0,-5-15-64 15,13-4-2-15</inkml:trace>
  <inkml:trace contextRef="#ctx0" brushRef="#br0" timeOffset="176998.7436">7606 16166 371 0,'0'0'5'0,"0"17"4"15,0 1 1-15,0 8 1 16,2 5 1-16,1 6-1 0,6 3 1 16,-3 0-1-16,2-8-4 15,2-6-4-15,0-20-1 16,2-12-1-16,0-25 0 15,0-13-1-15,-2-11-1 0,3-3 1 16,-2 1 1-16,0 5 2 16,1 15 0-16,-3 20 3 15,5 18 0-15,-2 20 2 0,0 13 0 16,2 7 0-16,-1 0-5 16,3 1-3-16,-1-9 0 15,1-16 0-15,-2-16 0 16,1-9 0-16,3-16 0 15,-2-5 0-15,0-6 0 0,2 3 0 16,-4 6 0-16,1 12 0 16,-2 14 0-16,-3 13 0 15,4 19 0-15,-4 6 0 16,3 10 0-16,2 3 0 0,0-8 0 16,6 0-15-16,9-11-65 15,-4-17-2-15</inkml:trace>
  <inkml:trace contextRef="#ctx0" brushRef="#br0" timeOffset="177458.7672">8448 16359 376 0,'0'0'4'16,"0"0"2"-16,11-1 2 0,-1-9 0 16,0-7 1-16,5-5 0 15,-4-8 1-15,2-6 0 16,-4-4-4-16,-6-2-2 16,-3 1 1-16,-6 11 1 15,-9 15 2-15,-1 12 0 0,-2 15 1 16,-5 20 0-16,4 17 0 15,1 11-2-15,7 2-7 16,4 2 0-16,7-7 0 0,10-7 0 16,5-14 0-16,14-14 0 15,0-7-80-15,11-18-3 16</inkml:trace>
  <inkml:trace contextRef="#ctx0" brushRef="#br0" timeOffset="177982.9379">8707 16126 378 0,'0'0'6'15,"-1"12"3"-15,3 5 2 16,1 5 2-16,3 9 0 16,0 7 2-16,0 4 0 15,0 4 0-15,3-3-5 0,-2-4-3 16,-2-10-4-16,2-9-1 16,-7-20 0-16,14-2-3 15,-7-23 1-15,-2-7-2 16,2-6 1-16,3-1 0 0,2-1 0 15,-4 7 0-15,6 12 0 16,-2 14 2-16,5 12-1 16,-4 17 1-16,3 9 0 0,-3 7 0 15,1 0-1-15,-1 4-5 16,-3-10-14-16,-1-7-56 16,1-12-4-16</inkml:trace>
  <inkml:trace contextRef="#ctx0" brushRef="#br0" timeOffset="178171.2617">9139 15800 420 0,'0'0'8'16,"3"19"2"-16,-3 5 0 0,0 12 3 16,2 15 1-16,4 8 0 15,1 13 0-15,-1 6-6 16,2-2-8-16,6-3 0 15,-2-12 0-15,6-4-2 0,-6-14-77 16,2-13-4-16</inkml:trace>
  <inkml:trace contextRef="#ctx0" brushRef="#br0" timeOffset="178361.3576">9015 16344 454 0,'0'0'3'16,"0"0"0"-16,0 0 2 0,15-4 0 16,5-6 0-16,6-5 0 15,8-2 1-15,10-5-2 16,14-2-9-16,0-3-35 0,16 0-36 16,7 0-1-16</inkml:trace>
  <inkml:trace contextRef="#ctx0" brushRef="#br0" timeOffset="178946.8313">10175 15566 407 0,'0'0'5'16,"0"13"2"-16,0 5 2 16,3 11 1-16,3 11 1 0,2 11 1 15,3 15 1-15,0 9 0 16,6 7-4-16,-2 0-3 16,-1 0-1-16,0-5-1 15,-3-9-4-15,-4-12 0 16,-3-12 0-16,-2-11 0 0,-2-10 0 15,0-13 0-15,0-10 0 16,-7-4-2-16,5-10 0 16,0-5-1-16,2-1 1 0,0 0 1 15,7-1 0-15,10 4 0 16,1 6 0-16,5 5 1 16,3 6 0-16,-3 3 0 15,0 9 1-15,-6 3 0 0,-5 5 1 16,-8 2 0-16,-5-2 1 15,-13-4-2-15,-6-5-1 16,-6-11-4-16,-1 0-12 16,-5-2-45-16,3-16-18 15,2-1-2-15</inkml:trace>
  <inkml:trace contextRef="#ctx0" brushRef="#br0" timeOffset="179449.8439">10536 16148 391 0,'0'0'8'0,"0"17"1"16,0 2 1-16,0 8 1 0,1 0 1 16,4 5-1-16,3 0 1 15,1-1-1-15,2-8-6 16,3-9-3-16,3-14-3 15,1-9-1-15,0-8-1 0,2-5-1 16,-3 0 0-16,4 3-1 16,3 6-1-16,-3 7 1 15,4 10 0-15,-2 14 2 0,4 11 0 16,-1 9 0-16,1 3 4 16,-7 6 2-16,-5 4 1 15,-6 3 2-15,-4 0 3 16,-7-1 1-16,-13-2 1 15,-11-3-1-15,-9-7-1 0,-13-9-5 16,-7-11-3-16,-5-10-8 16,-7-10-27-16,1-3-45 15,7-8-3-15</inkml:trace>
  <inkml:trace contextRef="#ctx0" brushRef="#br0" timeOffset="180278.5026">11763 15538 419 0,'0'0'5'0,"0"0"1"16,-1 7 2-16,-2 9 2 0,3 9 0 15,0 9 1-15,7 15 0 16,-1 13 1-16,6 13-3 15,1 7-3-15,6 9-2 16,1-2-4-16,0-1 0 0,2-6 0 16,1-10 0-16,-4-12 0 15,-1-11 0-15,-2-9 0 16,-3-12 0-16,-7-9 0 16,-6-19 0-16,13 2 0 15,-11-12 0-15,-1-18 0 0,-1-9-2 16,2-11 0-16,0-7 1 15,2-6-1-15,3 1 0 16,3 7-1-16,2 6 1 16,2 13 0-16,3 15 2 0,4 17 1 15,0 13 2-15,0 16 1 16,0 14 0-16,-2 7 0 16,-3 8-4-16,-2 2 0 0,-5-5 0 15,3-4 0-15,-9-12 0 16,7-2-20-16,-4-16-58 15,2-8-4-15</inkml:trace>
  <inkml:trace contextRef="#ctx0" brushRef="#br0" timeOffset="180739.4925">12426 16269 412 0,'0'0'4'0,"-4"19"3"16,1-2 0-16,3 3 1 16,0 0 0-16,7-3 1 15,3-1 0-15,4-3 0 0,6-13-3 16,2-10-3-16,5-13 0 16,-1-8 0-16,-2-6-1 15,-3-4 1-15,-6-7-2 16,0 0 0-16,-9 6 1 15,-5 4-1-15,-3 6 1 0,-8 6 1 16,-3 11-1-16,-3 12 0 16,-6 6 2-16,2 15-4 15,2 8 0-15,1 0 0 0,6 8 0 16,1-4 0-16,10-1-25 16,0-4-52-16,15-7-4 15</inkml:trace>
  <inkml:trace contextRef="#ctx0" brushRef="#br0" timeOffset="181442.414">12863 16009 355 0,'-3'8'8'15,"3"10"4"-15,-1 3 2 16,0 7 0-16,1 1 0 15,1 6 1-15,3-1 0 0,1 1 0 16,5-9-8-16,-1-7-3 16,0-10-2-16,3-7 0 15,-1-5-1-15,-3-15 0 16,4-6-1-16,-3-6-1 0,-1-6 1 16,4 2-2-16,-2 2 1 15,2 5 1-15,0 14 0 16,5 10 1-16,-2 8 0 15,2 14 1-15,-1 8 0 16,3 2 1-16,-2 3-1 0,0-3-1 16,0-11 0-16,-2-7-1 15,-1-11 0-15,0-14 0 16,1-10-1-16,0-5 0 16,0-4 0-16,0 2 1 0,2 7 0 15,-2 12 2-15,1 12 0 16,-2 11 1-16,-1 17 0 15,-1 10 1-15,2 4-1 16,-5 3-1-16,8-1-9 0,-7-10-36 16,2-10-35-16,4-10-1 15</inkml:trace>
  <inkml:trace contextRef="#ctx0" brushRef="#br0" timeOffset="181946.9912">13639 16174 404 0,'0'0'3'15,"0"0"2"-15,-1 13 1 16,1-13 0-16,6 14 2 15,5-6 0-15,2-4 1 16,4-1 0-16,1-3-3 16,3-7 0-16,-2-7-2 0,-4-4 0 15,-1-6-2-15,-7-3 0 16,-5-3-1-16,-2-1 1 16,-10 0-1-16,-5 2 1 15,-4 5-1-15,0 6 1 0,-6 9 1 16,4 9-1-16,2 9 0 15,1 11 1-15,5 8-1 16,4-2-3-16,4 2-6 0,5-6-16 16,0-5-53-16,8-5-3 15</inkml:trace>
  <inkml:trace contextRef="#ctx0" brushRef="#br0" timeOffset="182303.8258">13942 15633 483 0,'0'9'3'16,"0"11"1"-16,0 10 1 16,0 9 1-16,0 8-1 15,1 14 0-15,2 4-5 16,0 7 0-16,2-3 0 15,1-4 0-15,-1-10 0 0,7-9-48 16,0-3-31-16,-1-11-5 16</inkml:trace>
  <inkml:trace contextRef="#ctx0" brushRef="#br0" timeOffset="182812.9434">14269 16131 325 0,'0'0'6'0,"0"14"2"0,2 2 2 15,5 0 1-15,-1 1 3 16,9 0 1-16,-2-1-1 15,6-5 2-15,-2-9-4 0,1-5-3 16,0-17-1-16,-4-6-3 16,-4-8 1-16,-6-5-1 15,-4-4 1-15,-2 2 0 16,-8 2 0-16,-6 7 1 16,-2 9 0-16,-5 8 0 0,2 13 1 15,1 7-8-15,0 17 0 16,4 9 0-16,0 4 0 15,6 7 0-15,4-5 0 16,6 4 0-16,0-14-29 0,11-3-50 16,5-13-2-16</inkml:trace>
  <inkml:trace contextRef="#ctx0" brushRef="#br0" timeOffset="183559.4803">14845 15993 415 0,'0'0'5'16,"0"0"3"-16,0 0 2 15,0 0-1-15,0 0 2 16,0 0 2-16,0 0-1 16,-11-7 2-16,11 7-5 0,0 0-4 15,-13-10-5-15,13 10 0 16,-13-11 0-16,13 11 0 16,-15-11 0-16,15 11 0 15,-16-9 0-15,16 9 0 0,-14-3 0 16,14 3 0-16,-15 0 0 15,15 0 0-15,-15 12 0 16,6 0 0-16,-2 3 0 16,-1 4 0-16,0 6 0 0,2 4 0 15,-2 2 0-15,4 0 0 16,5 1 0-16,3-3 0 16,1-8 0-16,10-8 0 15,4-11 0-15,5-3 0 0,2-13-2 16,1-5-1-16,3-5 0 15,-2 0 0-15,-1 6 1 16,0 9 1-16,0 12 0 16,-1 18 0-16,4 12 0 15,0 14 1-15,2 10 1 0,-3 9 0 16,1 5 0-16,-11 1-1 16,0 3 1-16,-10 0 1 15,-5-4 1-15,-13-4 0 0,-8-6 0 16,-8-8-1-16,-9-12-2 15,-3-14 0-15,-9-13-6 16,3-13-21-16,7-9-52 16,-8-16-4-16</inkml:trace>
  <inkml:trace contextRef="#ctx0" brushRef="#br0" timeOffset="184081.8571">15246 16298 352 0,'0'0'3'0,"0"0"1"0,9 9 2 15,0-9 1-15,6-4 0 16,-1-8 3-16,5-3 0 16,-1-6 1-16,-2-9-2 15,0-4-1-15,-8-1-1 16,-4-2 1-16,-4 4 2 0,-7 3 0 16,-8 6 0-16,-1 7-1 15,-6 7 0-15,-1 10 0 16,3 12-1-16,-3 12-4 0,3 5-4 15,6 5 0-15,2 4 0 16,10-3 0-16,2-4 0 16,13-5-7-16,2-15-29 15,11-9-43-15,2-9-2 0</inkml:trace>
  <inkml:trace contextRef="#ctx0" brushRef="#br0" timeOffset="184319.4913">15513 15988 409 0,'0'0'7'15,"-8"24"3"-15,3 1 2 0,0 5-1 16,0 5 1-16,4 0 1 16,1 2-1-16,0-3 0 15,11-11-6-15,4-16-3 16,4-9-2-16,-1-20-1 16,3-8 0-16,-2-2 0 0,-3-4 0 15,1 7 1-15,-5 6 1 16,0 17-2-16,-12 6 0 15,14 20 0-15,-6 9 0 16,4 3 0-16,-1 4 0 0,5-7-3 16,8-5-74-16,-1-10-4 15</inkml:trace>
  <inkml:trace contextRef="#ctx0" brushRef="#br0" timeOffset="184731.3577">15880 15911 469 0,'0'0'3'0,"0"0"2"16,0 0 1-16,0 0 0 16,0 0 0-16,-15 2 1 0,15-2-1 15,-19 17-3-15,8-2-3 16,-1 3 0-16,1 7 0 16,6 2 0-16,4 2 0 15,2 0 0-15,4 0 0 0,12 0 0 16,1-3-7-16,5-1 0 15,-1-1-2-15,-1 1 0 16,-5 3 1-16,-3 4 3 16,-7 4 0-16,-6-4 3 0,-3 3 2 15,-13-2 0-15,-7-8-6 16,-3-8-31-16,-7-9-35 16,0-8-2-16</inkml:trace>
  <inkml:trace contextRef="#ctx0" brushRef="#br0" timeOffset="185533.8789">16806 16387 375 0,'0'0'5'0,"0"0"5"16,5 15 2-16,-5-15 1 16,0 0 0-16,0 0 1 15,0 0 1-15,0-7 0 0,-3-13-4 16,-3-7-4-16,-6-5-2 16,5-1-1-16,-1 0-1 15,0 1-1-15,5 5 0 16,2 2 0-16,1 9-1 0,8 3 1 15,3 5-2-15,8 0 0 16,-1 6 0-16,7-1 0 16,2 3 0-16,2 3 0 15,3 1 0-15,-3 2 0 0,2 1-2 16,-1 0 2-16,-4 0 0 16,-1-4 0-16,-4-1 0 15,-3-2 0-15,-1-5 2 16,-3-8-2-16,-3-4-2 0,-1-4 2 15,-3-3 0-15,0 0 2 16,-6-2-2-16,-1 1 0 16,-7 8 0-16,-2 3 0 15,-7 11 0-15,-2 6 0 16,0 14 0-16,1 10 0 0,2 6 0 16,4 8 0-16,4 0 0 15,7-1 0-15,6-4 0 16,11-3 0-16,5-16-15 15,8-17-54-15,5 3-12 0</inkml:trace>
  <inkml:trace contextRef="#ctx0" brushRef="#br0" timeOffset="185908.7665">17467 16024 432 0,'0'0'6'15,"0"0"0"-15,0 0 2 16,0 0 2-16,0 0 1 0,0 0 1 16,-13 0 0-16,13 0 2 15,-16 8-14-15,9 5 0 16,-2 5 0-16,2 9 0 0,-2 6 0 16,6 6 0-16,-2 2 0 15,5-1 0-15,6-2 0 16,10-4 0-16,-1-13-19 15,-5-9-61-15,18-9-3 16</inkml:trace>
  <inkml:trace contextRef="#ctx0" brushRef="#br0" timeOffset="186216.5697">17672 16380 435 0,'0'0'0'0,"0"0"1"0,0 0 1 16,6-10-1-16,6-4 1 15,3-3 0-15,1-4 1 16,5-5-1-16,-1-3 1 16,-3-2 1-16,0 0 0 0,-7-1-1 15,-3 0 1-15,-7 5 0 16,-3-1 1-16,-10 2-1 16,-6 5 1-16,-1 1 0 15,-3 5-2-15,-2 10 1 0,0 5-1 16,-1 8 1-16,5 13 0 15,1 6 0-15,2 5-4 16,9 3 0-16,0-3 0 16,6 0 0-16,3-6 0 0,9-7-10 15,-4-10-31-15,13-8-38 16,8-5-1-16</inkml:trace>
  <inkml:trace contextRef="#ctx0" brushRef="#br0" timeOffset="186976.7512">18029 16075 369 0,'0'0'7'0,"-2"21"3"16,-1-2 1-16,3 6 0 15,0 7 1-15,0 2 0 16,0 3 0-16,4 3 0 0,2-11-7 16,-1-7-2-16,6-13-1 15,-2-9 0-15,3-16-2 16,-2-11 0-16,-1-8 0 0,4-5-1 15,-3 0-1-15,-1 3 2 16,4 12 1-16,-2 11 0 16,0 12 0-16,3 11 1 15,-1 12 1-15,3 7 0 16,0 1 1-16,2 0-1 0,1-12-3 16,-2-8 0-16,4-9 0 15,-1-11-1-15,-1-11 0 16,-1-9 0-16,-1-2-1 15,-3 1 2-15,-1 4 0 16,-4 13 2-16,-9 15 1 0,10 4 0 16,-8 19-1-16,5 11 1 15,1 7-3-15,-2 5-7 16,9-1-24-16,3-6-45 0,3-8-1 16</inkml:trace>
  <inkml:trace contextRef="#ctx0" brushRef="#br0" timeOffset="187549.183">18679 15587 415 0,'0'0'5'0,"-1"10"2"16,-1 1 2-16,-2 4 1 15,3 6 0-15,0 6 2 16,1 13 0-16,0 7 0 0,6 6-4 16,2 11-1-16,2 3-3 15,2 1-4-15,1-3 0 16,0-4 0-16,1-9 0 16,-3-9 0-16,4-13 0 15,-5-15 0-15,2-10 0 0,3-5 0 16,-4-10 0-16,2-2 0 15,-3-3 0-15,7 1 0 16,-4 1 0-16,4 7 0 0,-3 3 0 16,6 3 0-16,-2 9 0 15,-2 5 0-15,-1 4 0 16,-4 4 0-16,-1 5 0 16,-9-3 0-16,-1 2 0 0,-15-4 0 15,-3-2 0-15,-1-2 0 16,-5-6 0-16,-1-4 0 15,0-6 0-15,7 1-32 16,8-3-47-16,-1 0-3 16</inkml:trace>
  <inkml:trace contextRef="#ctx0" brushRef="#br0" timeOffset="187719.4539">19117 16397 442 0,'0'0'0'0,"-1"-9"-4"15,1-6-21-15,8-10-44 16,-4-10-2-16</inkml:trace>
  <inkml:trace contextRef="#ctx0" brushRef="#br0" timeOffset="187817.3589">19099 15972 464 0,'0'0'5'16,"-4"6"1"-16,-3 4 0 15,1 4 1-15,-5 3-1 0,5 2-3 16,0-3-10-16,6-1-37 16,1-3-32-16,10-3-2 15</inkml:trace>
  <inkml:trace contextRef="#ctx0" brushRef="#br0" timeOffset="188180.8879">19401 16373 359 0,'0'0'2'0,"-2"-7"2"0,-1-3 2 16,-1-5 0-16,2-4 3 15,1-5 1-15,0-5 1 16,1 0 2-16,0 1-2 0,0 4-1 16,2 3 0-16,4 10-1 15,-6 11-1-15,19 0-2 16,-10 12-1-16,4 8-1 15,1 3-3-15,1 1-6 16,8 2-31-16,-3-4-39 0,-1-2-1 16</inkml:trace>
  <inkml:trace contextRef="#ctx0" brushRef="#br0" timeOffset="188870.916">19995 16141 411 0,'0'0'6'0,"0"0"4"0,0 0 1 15,0 0 3-15,0 0 1 16,-12 7 2-16,12-7 1 16,0 0-9-16,-14 2-9 15,14-2 0-15,-8 0 0 0,8 0 0 16,-12-12 0-16,3 2 0 16,9 10 0-16,-13-15 0 15,4 8 0-15,9 7 0 0,-16-12 0 16,16 12 0-16,-17-7 0 15,17 7 0-15,-14-7 0 16,14 7 0-16,-11-8 0 16,11 8 0-16,-12-7 0 0,12 7 0 15,-11-4 0-15,11 4 0 16,-11 0 0-16,11 0 0 16,-9 0 0-16,9 0 0 15,-11 8 0-15,11-8 0 16,-13 13 0-16,13-13 0 0,-13 11 0 15,13-11 0-15,-15 14 0 16,15-14 0-16,-14 13 0 16,14-13 0-16,-13 17 0 15,7-6 0-15,3-1 0 0,0 2 0 16,1 2 0-16,2 1 0 16,0 0 0-16,2-2 0 15,4-3 0-15,3-4 0 0,2-5 0 16,3-2 0-16,3-10 0 15,-1-1 0-15,-1-2 0 16,2 2 0-16,-3 5 0 16,1 7 0-16,-4 4 0 0,1 13 0 15,-2 7 0-15,-1 1 0 16,-3-3 0-16,7-1-2 16,-5-11-48-16,2-10-30 15,6-18 0-15</inkml:trace>
  <inkml:trace contextRef="#ctx0" brushRef="#br0" timeOffset="189038.4013">20091 15723 466 0,'0'0'4'15,"0"13"2"-15,2 5 1 16,-1 11 1-16,3 11 0 0,0 14 1 16,3 10-6-16,1 12-3 15,3 4 0-15,3 0 0 16,0-5 0-16,4-2 0 15,-7-7-47-15,5-16-33 0,-3-14-4 16</inkml:trace>
  <inkml:trace contextRef="#ctx0" brushRef="#br0" timeOffset="189250.8782">19980 16170 460 0,'0'0'4'0,"0"0"1"16,0 0 0-16,0 0 1 0,10 0 1 16,0-2-1-16,9-1 1 15,2-1 0-15,5-4-3 16,9 3-4-16,3-7 0 16,6 5-5-16,-1-2-31 0,7 1-41 15,3 3-3-15</inkml:trace>
  <inkml:trace contextRef="#ctx0" brushRef="#br0" timeOffset="189460.9629">20625 16413 461 0,'0'0'5'16,"-10"0"-1"-16,10 0-2 15,-14-13-9-15,14-17-58 0,-1 1-7 16</inkml:trace>
  <inkml:trace contextRef="#ctx0" brushRef="#br0" timeOffset="189601.06">20542 16011 470 0,'0'0'4'0,"-15"6"0"15,4 6 2-15,0 0 0 0,4 5-1 16,-3-3-1-16,8 2 0 16,1-2-4-16,4-3-7 15,11-9-8-15,4-2-15 0,5 0-32 16,0-2-18-16,0-1-1 16</inkml:trace>
  <inkml:trace contextRef="#ctx0" brushRef="#br0" timeOffset="189896.1224">20732 16201 361 0,'0'0'8'0,"0"0"1"0,5 11 5 16,-2 0 0-16,1 1 1 16,-1 2 2-16,3 1-3 15,3 2 2-15,0 0-7 16,-2-6-4-16,7-4-2 0,-3-4-2 16,4-3 0-16,-1-7-1 15,0-7 1-15,-1-11 1 16,-8-5 0-16,0-5 1 15,-5-4 1-15,0 1 1 16,-10 3 0-16,-3 7-3 0,-4 8-2 16,-2 10 0-16,4 10 0 15,-4 18 0-15,5 9 0 16,2 6 0-16,7 3 0 0,4 0 0 16,2 1 0-16,5-7-5 15,11-4-14-15,-7-9-15 16,14-15-38-16,1 4-8 15</inkml:trace>
  <inkml:trace contextRef="#ctx0" brushRef="#br0" timeOffset="190175.3559">21130 16266 348 0,'0'0'3'0,"0"0"1"16,0 0 0-16,0 0 3 15,0 0 2-15,7-5 3 16,-5-7 1-16,6-3 3 16,-4-7-2-16,0-6 0 0,5-4 0 15,-4-1-1-15,0 1-1 16,1 6-2-16,0 3-2 16,1 10-1-16,-7 13-4 15,17 7-3-15,-8 17 0 0,1 8 0 16,0 9 0-16,0 7 0 15,3 3 0-15,-5 4-35 16,1-6-45-16,1-3-4 16</inkml:trace>
  <inkml:trace contextRef="#ctx0" brushRef="#br0" timeOffset="191708.0593">11965 16851 452 0,'0'0'4'15,"0"0"0"-15,0 0-1 0,-10 1 1 16,10-1 0-16,0 0 0 16,6 5 0-16,5-3 0 15,9 0-3-15,4 1-1 16,5-1 1-16,6 1 0 0,3-1 0 15,8-1-1-15,3-1 1 16,1 1 1-16,6 0 0 16,7-1 0-16,3 1 1 15,5 2 0-15,5 0-1 16,2-1 2-16,3 2-2 0,6-1 1 16,5-3-3-16,1 0 0 15,4-6 0-15,5-2 0 16,-1-2 0-16,3 1 0 15,-1-3 0-15,2 3 0 0,-2 3 0 16,1 1 0-16,-4 3 0 16,1 2 0-16,2-3 0 15,-1 1 0-15,3 0 0 0,1-2 0 16,-3-2 0-16,4-1 0 16,3-1 0-16,-4-1 0 15,4 1 0-15,-2 0 0 16,-1 2 0-16,-3-1 0 15,6 2 0-15,-3-5 0 0,-1 5 0 16,3-5 0-16,-2 0 0 16,1-1 0-16,-2-1 0 15,5 3 0-15,-5-2 0 16,-2 6 0-16,1-2 0 0,-7 5 0 16,6 1 0-16,-5 1 0 15,0-1 0-15,-2 1 0 16,4 0 0-16,-4 0 0 15,-1 0 0-15,3 0 0 0,-2 0 0 16,-5 0 0-16,6-1 0 16,-5-1 0-16,2-1 0 15,-2-1 0-15,3 1 0 16,-3-1 0-16,1 0 0 0,-1-2 0 16,2-1 0-16,-3 0 0 15,3 3 0-15,-1 1 0 16,-6 1 0-16,3 2 0 15,-4 0 0-15,-1 3 0 16,-3 1 0-16,0 0 0 0,-2 3 0 16,2-2 0-16,-2-1 0 15,0 0 0-15,0-1 0 16,1 0 0-16,-1 2 0 0,-1-2 0 16,1 2 0-16,-5-1 0 15,1 1 0-15,-5 5 0 16,0 0 0-16,-4 1 0 0,1-3 0 15,-4 4 0-15,-1-2 0 16,2 4 0-16,-2-3 0 16,-1-2 0-16,1-2 0 15,-3-2 0-15,0-1 0 16,2-1 0-16,-4-1 0 0,3-1 0 16,-4-1 0-16,0-3 0 15,2 0 0-15,-1-2 0 16,0-2 0-16,-1-1 0 15,0-3 0-15,-4 1 0 0,-4 7 0 16,1-3 0-16,-7 3 0 16,0 3 0-16,-8 0 0 15,0 6-84-15,-1 4-4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39:50.599"/>
    </inkml:context>
    <inkml:brush xml:id="br0">
      <inkml:brushProperty name="width" value="0.05292" units="cm"/>
      <inkml:brushProperty name="height" value="0.05292" units="cm"/>
      <inkml:brushProperty name="color" value="#FF0000"/>
    </inkml:brush>
  </inkml:definitions>
  <inkml:trace contextRef="#ctx0" brushRef="#br0">1699 3950 222 0,'0'0'8'0,"0"0"1"0,0 0 2 15,0 0 3 1,-10 3 4-16,10-3 1 0,-9 2 3 16,9-2 2-1,-14 0-5-15,5 1 2 0,-1-1-3 16,-5 0-3-16,2 0-2 0,-5 0-2 15,0 0-2-15,-2 0-3 16,-2 0-1-16,1 0-1 0,-1 0 0 16,-2 2-1-1,1 0-1-15,-3 2 1 0,3-4 0 16,-4 3-1-1,-2 1 0-15,-1 0 0 0,2 1-1 16,-5-1-1-16,0 0 1 0,-1 1-1 16,-2 6 1-1,0-1-1-15,-1 4 0 0,1 3 0 16,-3-3 0-16,-1 8 0 15,5 0 0-15,-1 3 0 0,-1 0 0 16,1 2 1 0,3 0-1-16,2 1 0 0,1 1 0 15,6-2 0 1,-1 0 0-16,6 0 0 0,4-5-1 15,4 2 0-15,2-1 1 0,3 1-1 16,5 1 1-16,1-3-1 16,1 2 0-16,4-3 1 0,3 2-1 15,2-1 1 1,1-1-1-16,1-4 0 0,1 1 1 15,-1-1-1 1,5 1 1-16,-2-2 0 0,2 2 1 16,-1-3 0-16,4 2-1 15,1-3 1-15,1 1 0 16,4-1-1-16,0-2 1 0,0 0-1 15,2 0 0-15,-1 1 0 16,1-1 0-16,-3-1 0 0,-1 0 0 16,1 1 0-1,-2 0 0-15,0-2 0 0,-1-2 0 16,4 0 0-1,-1-3 0-15,2 4 0 0,1-4 0 16,2-1 0-16,-1 2 0 0,0-1 0 16,0 0 0-16,-2 1 0 15,-1 0 0-15,1 1 0 16,-1 0 0-16,-1-2 0 15,3 1 0-15,2 1 0 0,2-3 0 16,-1 0 0 0,4 0-1-16,-2 1 2 0,3 2-1 15,-1-2 0-15,-2-1 0 16,-1 1 0-16,-2 0 0 15,0 2 0-15,4-4 0 0,-1-3 0 16,0 0 0-16,2 0 0 16,0-2 0-16,3-4 0 0,0-1 0 15,0-2 1 1,-3-2-1-16,-1 2 1 0,0-3-1 15,0 2 0 1,-3-1 1-16,-1 3-1 0,-2 0 1 16,-1-1-1-16,-1 1 0 15,-2 1 1-15,1-1-1 0,-2 2 1 16,-1-3-1-16,0 0 1 16,0 0-1-16,-1-1 1 15,2-1-1-15,-2 1 1 0,1-4 0 16,-2 0 0-1,0-2 0-15,0 2-1 0,-1-3 0 16,-1 0-1-16,-2-4 1 16,-1 1 0-16,-1 1-1 15,0-1 1-15,-2-2-1 0,2 1 1 16,-1-1 0-16,-3 0 1 15,1 1-1-15,-2-2 1 0,1 0-1 16,1 1 1 0,-4 2-1-16,-1-1 1 0,0 1-1 15,1 0 1 1,-1 0 0-16,0 2 0 0,-2-3 0 15,0 2-1-15,-2-1 1 16,-1 0 0-16,1 0 0 0,-2 2-1 16,0 0 0-16,0-1 2 15,0 2-2-15,-3 1 0 16,1-2 0-16,-1 6 0 0,0-3 0 15,0 2 0 1,0 1 0-16,-5-1 0 0,0 2 0 16,-1 0 0-16,0 0 0 15,-2-2 0-15,-1 1 0 16,-2 0 0-16,-4 2 0 15,2 1 0-15,-2-1 0 0,-4 2 0 16,1 0 0-16,-2 2 0 0,-1 2 0 16,-1 1 0-1,-2 2 0-15,1-3 0 0,-2 4 0 16,0 0 0-1,-2-2 0-15,-2 2 0 0,1 0 0 16,0 0 0-16,-2-1 0 16,0 1 0-16,1 0 0 0,1 0 0 15,-1 0 0-15,2-1 0 16,2-1 0-16,-1-2 0 15,4 0 0-15,0-3 0 0,2 1 0 16,1-1 0 0,0 0 0-16,-1 1 0 0,-2 1 0 15,3 1 0-15,-3 0 0 16,0 1 0-16,1 0 0 15,-4 3 0-15,2 0 0 16,-2-1 0-16,-1 0 0 0,-4 1 0 16,2 0 0-16,-4 1 0 0,-3 3 0 15,0 1 0 1,0 1 0-16,-1 0 0 0,2 2-7 15,0-4-8 1,3 4-30-16,2-2-36 0,1 0 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44:02.044"/>
    </inkml:context>
    <inkml:brush xml:id="br0">
      <inkml:brushProperty name="width" value="0.05292" units="cm"/>
      <inkml:brushProperty name="height" value="0.05292" units="cm"/>
      <inkml:brushProperty name="color" value="#FF0000"/>
    </inkml:brush>
  </inkml:definitions>
  <inkml:trace contextRef="#ctx0" brushRef="#br0">7209 10666 232 0,'0'0'7'0,"0"0"3"15,0 0 3-15,0 0 3 0,0 0 1 16,-11-3 2 0,11 3 3-16,0 0 0 0,-11-3-3 15,11 3-2-15,0 0-3 0,-10-5-2 16,10 5-1-1,0 0-2-15,-10 0-2 0,10 0 0 16,0 0-2-16,-12 0 0 16,12 0-1-16,0 0 0 15,-12 0-2-15,12 0 1 16,0 0-1-16,-11 3-1 0,11-3 1 15,0 0-2 1,-11 10 1-16,11-10-1 0,-8 11 0 16,8-11 0-16,-11 14 0 0,6-4 0 15,1 2 0 1,-1 1 0-16,3 2 0 0,-1 2-1 15,1-1 1-15,-1 5 0 16,3 1-1-16,0-1 1 0,0 3 0 16,-1 1 0-1,1 0 0-15,0 1 0 0,1 1 1 16,-1 2-1-1,5 0 0-15,-1 2 1 0,1 2-1 16,0 3 1-16,3 0 0 0,-1 5-1 16,-1 3 1-16,2 3 0 15,-2 3 0-15,1 3 0 16,1 2-1-16,-3 1 0 15,1 1 1-15,4 0-1 0,-4 1 0 16,3 0 0 0,0-1 0-16,4 2 0 0,-2-2 1 15,2 2 0-15,1 4-1 0,1-1 1 16,-2 1 0-1,1-2-1-15,2 3 1 0,1-4-1 16,0 1 0-16,2-2 0 16,1-2 1-16,3 0-1 0,2 1-1 15,1 0 2 1,3-2 0-16,1 1 0 0,2 2 0 15,2-2-1 1,1-1 0-16,2 0 1 0,2 0-1 16,0 1-1-16,1-1 1 0,0 1-1 15,1 2 0-15,0 2 0 16,3 4 0-16,-2 1 1 15,5 4 0-15,1 0 0 16,1-1 0-16,1 3 0 0,0-5 1 16,2-4-1-1,-2-4 1-15,-1-6-2 0,-4-7-2 16,-3 0-10-16,-5-9-65 15,-2-9-3-15</inkml:trace>
  <inkml:trace contextRef="#ctx0" brushRef="#br0" timeOffset="1000.02">9093 14233 272 0,'0'0'10'0,"0"0"4"15,-9 6 3-15,9-6 4 16,-11 7-1-16,11-7 2 0,-9 7 0 16,9-7-1-16,-8-6-8 15,8-8-5-15,0-5-4 0,7-6-1 16,1-2-2-1,3-1 0-15,1 2 0 0,4 8 0 16,0 10-1 0,7 8 0-16,1 15 1 0,-1 10-1 15,7 7 1-15,0 5 1 0,0-2-1 16,3 0 1-16,-2-9 2 15,-3-9-1-15,-1-9 0 16,-2-8 1-16,-3-11-2 16,-1-10-1-16,-2-4-4 0,0-4-5 15,0 3-15 1,1 12-46-16,2-6-8 0</inkml:trace>
  <inkml:trace contextRef="#ctx0" brushRef="#br0" timeOffset="1650.0329">9918 14125 319 0,'0'0'8'0,"0"0"2"16,0 0 1-1,0 0 1-15,0 0 4 0,0 0 2 16,0 0 0-16,7 0 1 0,7 0-6 16,4 4-4-16,4-3 0 15,10 2-2-15,2-2-1 0,3-1-3 16,1 0-2-1,0 0-4-15,1 0-8 0,-6 0-29 16,4-1-38 0,-4 0-1-16</inkml:trace>
  <inkml:trace contextRef="#ctx0" brushRef="#br0" timeOffset="2570.0514">10487 13739 215 0,'0'0'8'15,"0"0"5"1,-10 3 4-16,10-3 2 0,-13 5 4 15,13-5-1 1,-16 5 2-16,5-2 0 0,11-3-4 16,-16 7-7-16,16-7-4 0,-10 4-4 15,10-4-2-15,0 0-2 16,0 0-1-16,0 0 0 15,6 0-1-15,6-1-1 16,4 0 1-16,3-1 1 0,2 1 0 16,3-1 0-1,-2 0 0-15,6 2 1 0,-4 0-1 16,-2 2 1-16,-2 3 1 15,-3 1 1-15,-1 5 0 16,-6 6 2-16,-4 5 0 0,-6 3 1 16,0 1 0-16,-7 3-1 15,-3 2 0-15,-3-1-1 0,3-4-2 16,-3-4 0-1,6-5-2-15,2-4 0 0,4-2-1 16,1-11 0 0,6 9 0-16,5-4 0 0,2-3 0 15,4 4-1-15,2 1 1 0,-1 1 0 16,1 1 1-16,-3 3 0 15,-4 5 1-15,-7-1 1 16,-4 7 2-16,-5-3 1 16,-9 3 0-16,-9-1 0 0,-5-5-2 15,-3-1-1 1,-3-6-5-16,1-3-10 0,-3-7-21 15,-2 0-45 1,12-4-1-16</inkml:trace>
  <inkml:trace contextRef="#ctx0" brushRef="#br0" timeOffset="3290.0658">10943 13733 268 0,'0'0'4'16,"0"0"4"-16,0 0 1 15,-8 4 4-15,8-4 1 16,-12 13 2-16,7 1 1 0,-1 3 2 16,1 10-1-1,-1 5-5-15,2 11-2 0,2 7-1 16,2 1-1-16,1 3-2 15,9-3-1-15,0-6-1 16,6-9 0-16,2-9-2 0,4-15 1 16,2-12-1-16,2-7 0 15,0-15 0-15,1-11-1 0,-3-9 1 16,-2-9-1-1,-5-8-1-15,-4-2 0 0,-6-2 0 16,-7 3 1 0,-5 7-1-16,-8 8 0 0,-5 9 0 15,-8 14 0-15,-3 11 0 0,0 11-1 16,-3 9-1-16,5 9-3 15,1 0-5-15,8 4-13 16,4 2-42-16,9-9-16 16</inkml:trace>
  <inkml:trace contextRef="#ctx0" brushRef="#br0" timeOffset="3880.0776">11395 14116 287 0,'0'0'5'0,"0"0"3"0,10 11 3 15,-3-1 2 1,3 2 2-16,-1 1 1 0,0 5 3 15,-1 2 2-15,-2 1-6 16,-5 1-1-16,-2 3-4 0,-10-3-1 16,-2 1-4-1,-8-4-7-15,5 1-17 0,-6-3-55 16,6-2 0-1</inkml:trace>
  <inkml:trace contextRef="#ctx0" brushRef="#br0" timeOffset="4590.0918">12283 13875 337 0,'0'0'3'0,"0"0"3"15,0 0 0-15,-10-9 2 0,10 9 2 16,-18-7 0 0,6 4 2-16,-5 1 0 0,-1 2-3 15,2 0-2-15,-1 4-1 0,2 7-1 16,2 0-1-1,3 5-1-15,8 0-2 0,2 1-1 16,5 1 1-16,9 0-2 16,3-3 1-16,6 1 0 15,1-1 0-15,1-1 1 16,-5 3 0-16,-2 0 0 0,-5 3 1 15,-8 1 1 1,-5-1 0-16,-2 2-1 0,-12-1-1 16,0-2-2-16,-4-7-5 0,2-2-10 15,-2-5-24 1,-4-5-37-16,22 0-3 0</inkml:trace>
  <inkml:trace contextRef="#ctx0" brushRef="#br0" timeOffset="4980.0996">12479 13907 289 0,'0'0'3'16,"0"0"0"0,0 0 2-16,0 0 0 0,3 5 1 15,6-3 1-15,-9-2 2 0,19 0 1 16,-7 0-1-1,0-7-1-15,-1-3 1 0,-3-4 1 16,-4-1 2 0,-3-4-1-16,0 4 1 0,-3 2 0 15,-4 3-2-15,-5 9 0 16,-3 3-2-16,-2 16-1 0,0 6-1 15,1 8-2 1,-1 4-1-16,6 4-3 0,3-1 0 16,7-2-5-16,6-8-8 0,14-14-43 15,7 0-22 1,6-9 0-16</inkml:trace>
  <inkml:trace contextRef="#ctx0" brushRef="#br0" timeOffset="6010.1202">12949 13871 310 0,'0'0'6'16,"0"0"4"-16,0 0 3 0,0 0 2 16,-6-12 3-16,6 12 1 0,-7-8 0 15,7 8 1 1,-10-10-5-16,10 10-4 0,-9-8-3 15,9 8-2 1,0 0-1-16,-13-11-2 0,13 11 0 16,-10-3-1-16,10 3-1 15,-11-2 1-15,11 2-1 0,-16 0-1 16,7 5 1-1,-2 3-1-15,-1 3 0 0,1 6 0 16,-3 3-1-16,4 2 0 0,0 2 1 16,3 2-2-1,1-4 1-15,5 0-1 0,1-5 0 16,4-7 0-16,6-5-1 15,0-5 0-15,5-8-1 16,-1-6 0-16,0-3 0 16,-2-4 0-16,-1-1 0 0,0 2 1 15,-4 3 0-15,-2 1 1 0,-2 3 1 16,-3 13 0-1,4-14 1-15,-4 14 1 0,0 0-1 16,0 0 1 0,0 0-1-16,0 0 1 0,2-10 1 15,-2 10-1-15,0 0 0 16,0 0 0-16,0 0 0 0,0 0 1 15,0 0-1 1,0 0-1-16,0 0 1 0,5-8-1 16,-5 8 1-16,0 0-1 0,0 0 0 15,0 0 0 1,0 0 0-16,0 0 0 0,10-4 0 15,-10 4 0-15,0 0 0 16,8-5 1-16,-8 5 0 16,0 0 0-16,0 0 0 15,6-10 0-15,-6 10 0 0,0 0 1 16,0 0-1-1,0 0 0-15,0 0-1 0,-4-8 1 16,4 8 0-16,0 0 0 0,0 0 0 16,0 0 0-1,0 0 0-15,-3 6 1 0,3 6 0 16,-1 5 0-16,0 14 0 15,-1 10-1-15,2 10 2 0,-1 15-1 16,1 9 1 0,0 7 0-16,2 4 0 0,2-1 0 15,2-5-1-15,3-5 0 0,0-10-2 16,1-11-4-1,4-9-13-15,-4-13-61 0,2-8-3 16</inkml:trace>
  <inkml:trace contextRef="#ctx0" brushRef="#br0" timeOffset="7030.1406">13640 14159 258 0,'0'0'6'0,"0"0"3"15,0 0 1-15,0 0-1 0,0 0 3 16,-6 9-1 0,6-9 3-16,0 0 0 0,0 0-3 15,0 0-2-15,0 0 0 0,6-8 2 16,-6 8-3-1,7-19 1-15,-4 5-1 0,3-5-2 16,2 0-1 0,0-4-1-16,3-3-1 0,3 1-2 15,-1-1 1-15,1 1-2 16,3 2 0-16,-1 4 0 0,-2 4 0 15,2 2 0 1,-3 7 1-16,4 6 0 0,0 8 0 16,1 10 1-16,2 7 0 0,1 8 0 15,1 4-1 1,3 1 1-16,-1 1 0 0,-1-8 0 15,-1-5 0-15,-1-10 1 16,0-9 0-16,-1-9 1 16,0-12 0-16,-2-6-1 15,-1-2 0-15,0 0 0 0,-1-2-2 16,-1 5-1-1,-3-1-3-15,4 8-9 0,-3 2-44 16,2-1-21-16,1 1-3 0</inkml:trace>
  <inkml:trace contextRef="#ctx0" brushRef="#br0" timeOffset="7900.158">14422 13571 324 0,'0'0'5'0,"0"0"2"15,-9 3 0-15,9-3 1 0,0 0 2 16,0 0 4-1,0 12 1-15,13-6 2 0,10-1-4 16,8 5-1-16,11-1-1 0,7 1 1 16,7 1-3-1,8-2-2-15,7 0-2 0,-5-6-1 16,4 1-2-16,-1-2-2 15,-4-2-4-15,-3 1-8 0,-6 1-29 16,-2 4-37 0,-8 5-2-16</inkml:trace>
  <inkml:trace contextRef="#ctx0" brushRef="#br0" timeOffset="8280.1654">14896 13634 370 0,'0'0'5'0,"0"0"3"0,-1 13 1 16,-2 6 2-16,0 5 1 0,-1 9 1 16,-2 10 0-1,3 8 1-15,-2 3-4 0,2 4-4 16,3-3-2-16,2-3-5 15,2-7-11-15,9-8-64 16,1-8-3-16</inkml:trace>
  <inkml:trace contextRef="#ctx0" brushRef="#br0" timeOffset="9070.1814">15484 13730 222 0,'0'0'9'0,"0"0"5"0,0 0 5 15,0 0 2-15,0 0 2 16,0 0 2-16,0 0 0 0,0 0 3 15,0 0-9 1,0 0-3-16,0 22-4 0,1 2-1 16,4 11-3-16,0 5 0 0,3 11-2 15,1 2-1 1,0 1 0-16,1-2-2 0,0-8 0 15,-2-8-1 1,-2-9-1-16,0-10 0 0,-6-17 0 16,0 0 0-16,9-19 0 15,-8-10-1-15,1-12-1 0,1-11 0 16,-1-9 0-1,0-6-1-15,3 0 1 0,0 4-1 16,3 5 0-16,3 10 1 0,4 14 0 16,3 12 1-1,8 19 0-15,0 11 1 0,4 18 0 16,-1 12 1-16,3 11-1 15,-3 6 0-15,-1 7-2 16,-4-3-8-16,1 3-26 16,0-4-43-16,-10-5 0 0</inkml:trace>
  <inkml:trace contextRef="#ctx0" brushRef="#br0" timeOffset="9530.1906">15555 13868 387 0,'0'0'3'16,"0"0"1"-16,0 0 3 0,0 0 2 15,8 0 0-15,4 0-1 0,4 0 3 16,9 0-3-1,5-2-1-15,5-1-6 0,10-1-14 16,-1 1-60 0,7-4-3-16</inkml:trace>
  <inkml:trace contextRef="#ctx0" brushRef="#br0" timeOffset="10170.2034">16012 13609 264 0,'0'0'6'0,"0"0"6"0,0 0 3 15,4-11 4 1,-4 11 3-16,19-7 1 0,-1 2 4 16,9-1-2-16,9 4-5 15,8-3-4-15,10 1-5 16,5-1-3-16,6 2-3 15,4-2-2-15,0 3-4 0,-2 2-5 16,-1 2-6-16,-11 8-27 0,-2 7-39 16,-8 4-2-1</inkml:trace>
  <inkml:trace contextRef="#ctx0" brushRef="#br0" timeOffset="10500.21">16449 13578 354 0,'0'0'4'0,"0"0"3"0,-3 8 3 15,0 4 3-15,0 11 0 16,0 9 2-16,1 12 1 0,0 10 0 15,1 9-2 1,1 6-6-16,5-1-1 0,6 2-5 16,2-12-10-1,8-12-48-15,4-3-23 0,1-11-1 16</inkml:trace>
  <inkml:trace contextRef="#ctx0" brushRef="#br0" timeOffset="11490.2298">16932 13586 265 0,'0'0'7'16,"0"0"3"-16,4-6 4 0,-4 6 1 15,0 0 4-15,11-2 0 16,-11 2 2-16,0 0 1 0,10 5-6 15,-6 6-3 1,1 12-2-16,2 8-2 0,2 12-2 16,2 9-1-1,3 8-1-15,-1 5-2 0,1 2 0 16,-1-4-1-16,0-7-1 15,-2-10-1-15,-1-10 0 0,-2-14-1 16,0-12-1-16,-8-10-2 16,14-19-2-16,-8-12-1 15,-2-13-2-15,3-14-1 0,-3-12 0 16,1-8 1-1,0 0 1-15,2 6 2 0,2 5 3 16,3 13 3-16,3 15 3 16,3 20 1-16,5 20 0 15,1 22 2-15,4 15 0 0,-3 12 0 16,5 8-1-16,-3 4-2 15,1 3-5-15,-6-11-14 0,-4 2-55 16,1-6-1 0</inkml:trace>
  <inkml:trace contextRef="#ctx0" brushRef="#br0" timeOffset="11720.2344">17151 13892 418 0,'0'0'1'0,"0"0"2"16,0 0-1-1,11-6 1-15,2 0-1 0,7 1 1 16,6-4 0-16,7-1-3 15,4-2-8-15,10 2-25 16,9 1-39-16,-4 1-3 0</inkml:trace>
  <inkml:trace contextRef="#ctx0" brushRef="#br0" timeOffset="12270.2454">17746 13687 337 0,'0'0'4'0,"-1"19"3"0,1 5 2 16,0 4 3-1,4 5 0-15,3 5 2 0,1 1 0 16,2 2 0-16,-1-7-3 0,3-8-2 16,-3-11-3-16,-9-15-1 15,14-4-1-15,-8-18-2 0,-2-14-2 16,-2-11 0-1,2-13-1-15,-1-8-1 0,0-4 0 16,2 2 1 0,2 9 0-16,1 8 0 0,1 16 2 15,5 13 1-15,2 24 0 0,5 11 1 16,2 19-2-1,1 12 1-15,4 9-1 0,-2 4-3 16,3 8-9-16,-8-2-35 16,5-3-30-16,-6-3-1 0</inkml:trace>
  <inkml:trace contextRef="#ctx0" brushRef="#br0" timeOffset="12490.2498">17874 13839 426 0,'0'0'2'16,"0"0"1"-1,0 0 1-15,15 0 0 0,1 0 1 16,9-6 0-1,7-2 0-15,6-5-3 0,13 1-13 16,3 2-61-16,3-4-3 0</inkml:trace>
  <inkml:trace contextRef="#ctx0" brushRef="#br0" timeOffset="13380.2675">18324 13375 357 0,'0'0'5'16,"0"0"4"-16,0 0 1 0,0 0 2 15,0 9 0 1,0 8 2-16,0 12 0 0,2 7 1 16,2 13-4-16,4 8-3 0,-2 8-1 15,2 2-1 1,1 0-1-16,2-5-1 0,-4-10-1 15,0-8-1-15,-2-12-1 16,0-10-1-16,1-11-1 16,-6-11-1-16,6-7-1 15,-4-14-1-15,-2-11-1 0,0-13-1 16,0-12 0-1,0-11-1-15,0-5 1 0,0 1 2 16,1 2 0-16,4 7 2 0,5 10 2 16,5 15 1-1,4 19 2-15,3 19 1 0,3 22-1 16,3 15 0-16,-1 15 1 15,3 12-1-15,-5 8 1 0,-1 4-1 16,-5-3-1 0,-1-3-6-16,-7-15-12 0,-3-6-58 15,2-8-2-15</inkml:trace>
  <inkml:trace contextRef="#ctx0" brushRef="#br0" timeOffset="13670.2734">18357 13693 399 0,'0'0'3'15,"0"0"0"-15,5 8 2 0,5-3 0 16,2 2-1-1,6-2 2-15,2-2-1 0,9 1-2 16,0-3-7-16,8 1-20 0,7-2-48 16,-4-2-3-1</inkml:trace>
  <inkml:trace contextRef="#ctx0" brushRef="#br0" timeOffset="32830.4955">9876 11880 317 0,'0'0'5'0,"0"0"-1"15,0-5 1-15,0 5 1 0,0-17 2 16,-4 6 0-16,-4-5 2 16,-1-1 1-16,-4 0-4 0,-4-4 0 15,-6 2-1 1,-1 1 0-16,-5-2-2 0,-2 3 0 15,-2 0-1 1,-6-1 0-16,1 1 1 0,-4-1 0 16,0 0 0-16,1 1 0 15,-3 1 1-15,2 2-1 0,0 1-1 16,0 5 0-16,3 0-1 15,2 4 0-15,0 4 0 16,0 0-1-16,3 1-1 0,1 4 1 16,1 3 0-1,0 1 0-15,1 3-2 0,1 4 1 16,0 2 0-1,2 4-1-15,0 3 1 0,4 4-1 16,2 2 0-16,0 6 1 16,3 1 0-16,4 3 0 0,3 1 0 15,2 3 0-15,4 1 1 0,2 2 0 16,2 1 0-1,2 4-1-15,1 0 1 0,3 1 0 16,2-3 0 0,2 4-1-16,1-3 0 0,2 0 0 15,0-3 0-15,4 0 0 16,2 0-1-16,3-2 1 0,3-1 0 15,2 0 1-15,1 1 0 16,7-3 0-16,1-1 0 16,3-3 0-16,2 0 0 0,3-2 0 15,4-2 0 1,2-5-1-16,3-2 0 0,5-2 0 15,3-8 0-15,3-3 1 16,2-5-1-16,2-7 1 16,6-4-1-16,-2-7 1 15,3-5 0-15,-2-7 0 0,0-4 0 16,0-4 0-16,-1-5 1 0,-3-2-2 15,-4-4 0 1,-3-2 0-16,-4-6 1 0,-5 1-1 16,-7-6 0-1,-7-3 1-15,-4-1-1 0,-6-6 2 16,-5-2-1-16,-3-7 1 15,-8-3-1-15,-3 1 0 0,-8-1 0 16,-3 2 0 0,-12 1 0-16,-9 5 1 0,-10 5-1 15,-11 9 2-15,-8 6 0 0,-7 5-1 16,-8 8 0-1,-3 3 0-15,-1 6-3 0,-3 1-7 16,12-16-53-16,1 17-20 16,6-2-1-16</inkml:trace>
  <inkml:trace contextRef="#ctx0" brushRef="#br0" timeOffset="33810.5053">10511 12516 347 0,'0'0'2'16,"0"0"2"-16,0 0 2 0,0 0 4 15,0 0 0 1,7 12 2-16,-7-12 0 0,22 17 0 16,-5-8-2-1,6 4-2-15,2-1-3 0,8 2-2 16,4-6-5-16,7 0-30 0,1-2-40 15,1-3-3-15</inkml:trace>
  <inkml:trace contextRef="#ctx0" brushRef="#br0" timeOffset="34380.511">11122 12337 335 0,'0'0'1'15,"0"0"0"-15,0 0 1 0,0 0 3 16,0 0 1-1,8 5 3-15,3 1 3 0,9-1 0 16,5 1 0-16,11 3-1 16,7-2 0-16,6 3-2 15,8-2-2-15,3-1-2 0,4-1-2 16,-1 0-3-16,0-4-8 15,0-2-46-15,-2 0-19 0,-6 3-3 16</inkml:trace>
  <inkml:trace contextRef="#ctx0" brushRef="#br0" timeOffset="34700.5142">11606 12360 378 0,'0'0'5'0,"-3"11"1"16,2 5 3-16,1 9 1 15,0 10 2-15,0 10 0 0,0 10 0 16,0 2 0-1,4 5-3-15,4-5-3 0,2-4-6 16,2-13-16 0,-12-9-59-16,18-10-1 0</inkml:trace>
  <inkml:trace contextRef="#ctx0" brushRef="#br0" timeOffset="35400.5208">11906 12339 244 0,'0'0'6'16,"0"0"2"-16,0 0 6 15,0 0 4-15,0 0 2 0,-2 12 1 16,2 5 1 0,3 7 2-16,6 8-3 0,-1 6-5 15,3 4-4 1,-3 4-2-16,1-3-3 0,-2-4-1 15,1-7-2-15,-4-6-1 0,1-12 0 16,-5-14 0-16,11-8-1 16,-3-17-1-16,1-16-1 15,1-10-2-15,3-6 1 16,2-3 0-16,1 1-1 0,-2 10 0 15,2 8 0 1,-1 19 1-16,0 17 1 0,2 18 2 16,-1 22-1-16,-3 11 1 15,1 12 0-15,-1 7 0 16,-1-1-1-16,-2 0-1 0,-2-11-6 15,3-4-19-15,7-15-50 16,-10-14 0-16</inkml:trace>
  <inkml:trace contextRef="#ctx0" brushRef="#br0" timeOffset="35650.5233">12034 12489 335 0,'0'0'2'0,"0"0"2"0,0 0 4 15,8 0 1 1,3 0 2-16,5 0-1 0,6 0 2 15,5-5-1-15,8 0-2 0,5-3-2 16,7 2-9-16,-3 6-49 16,9-5-19-16,1 0-4 15</inkml:trace>
  <inkml:trace contextRef="#ctx0" brushRef="#br0" timeOffset="35990.5269">12343 12254 298 0,'0'0'8'15,"0"0"4"-15,0 0 1 0,0 0 0 16,0 0 1-16,0 8 2 15,7-3 0-15,8 1 0 0,9 2-7 16,2-3-3 0,14 0-1-16,3 0-1 0,6-2 0 15,2-1-2 1,4 2-11-16,-4 17-58 0,1-13-5 15</inkml:trace>
  <inkml:trace contextRef="#ctx0" brushRef="#br0" timeOffset="36270.5295">12678 12310 401 0,'0'0'5'0,"-4"8"2"16,0 4 2-16,1 9 2 15,-1 7 0-15,-1 7 0 0,0 8 1 16,1 4 0-1,2 5-5-15,2-3-3 0,1 0-5 16,6-13-10-16,7-3-66 16,3-6-2-16</inkml:trace>
  <inkml:trace contextRef="#ctx0" brushRef="#br0" timeOffset="36840.5355">12981 12481 295 0,'0'0'7'0,"0"23"4"0,0 0 3 16,0 6 1-16,3 6 2 16,-1 4 3-16,1 2 0 15,-1 2 0-15,1-8-7 0,-1-9-3 16,0-10-3-16,-2-16-1 15,0 0-2-15,8-25-1 0,-3-15-1 16,0-10 0 0,5-11-1-16,-2-4 0 0,4-1 0 15,1 4-2 1,-1 11 1-16,4 15 0 0,-2 18 0 15,6 18 1-15,-3 22-1 0,0 16 1 16,-1 11 0-16,1 10 0 16,-1 6 0-16,0-3-4 15,2 2-13-15,-1-10-58 16,-5-13-3-16</inkml:trace>
  <inkml:trace contextRef="#ctx0" brushRef="#br0" timeOffset="37070.5378">13068 12579 272 0,'0'0'7'15,"0"0"3"-15,9 2 2 0,4 0 0 16,2-2 1 0,11 0 0-16,4 0-2 0,9-4-24 15,3-2-45-15,-2-3-8 0</inkml:trace>
  <inkml:trace contextRef="#ctx0" brushRef="#br0" timeOffset="37570.5429">12670 12243 215 0,'0'0'9'16,"0"0"5"-16,0 0 3 15,0 0 1-15,0 0 5 0,0 0-1 16,10-3 2 0,-10 3 0-16,14 5-6 0,-5 2-7 15,4 0-2 1,3 3-2-16,3 0-5 0,7-3-18 15,16-2-53-15,-11-5-2 0</inkml:trace>
  <inkml:trace contextRef="#ctx0" brushRef="#br0" timeOffset="38220.5493">13806 12129 284 0,'0'14'8'0,"2"6"1"0,4 11 3 15,-3 10 2-15,4 7 1 0,2 8 1 16,3 3 1-16,1 6 1 16,-3-9-8-16,3-6-2 15,-3-10-3-15,4-10-2 16,-5-5-2-16,1-11 0 0,-10-14 0 15,14 4 0 1,-8-11 0-16,2-10-1 0,0-2 1 16,0-5 0-16,1-2 0 15,-1 3 0-15,1 0 0 16,1 7-1-16,1 5 1 0,3 8-1 15,0 3 0-15,2 3 1 16,0 10-1-16,2 5 1 0,-4 7 0 16,0 1 0-1,-9 5 0-15,-3-1 0 0,-4 3 1 16,-9-6 0-1,-3-5-1-15,-7-6 0 0,0-8-3 16,-3-10-5-16,4-8-24 16,13-9-41-16,-10-6-3 0</inkml:trace>
  <inkml:trace contextRef="#ctx0" brushRef="#br0" timeOffset="38670.5539">14290 12472 423 0,'0'0'2'0,"-1"9"3"16,1 1 1-16,0 3 0 0,0 4 1 15,0-1-1-15,0 2 1 16,1 1-1-16,2-7-3 15,5-1-10-15,-8-11-25 0,8-1-44 16,-1-11-1 0</inkml:trace>
  <inkml:trace contextRef="#ctx0" brushRef="#br0" timeOffset="38820.5554">14202 12280 385 0,'0'0'1'0,"0"0"-1"0,-4 13 0 15,4-4 0-15,0 1 0 16,2 1-2-16,6 0-9 0,5-6-30 15,5 3-26 1,3-4-4-16</inkml:trace>
  <inkml:trace contextRef="#ctx0" brushRef="#br0" timeOffset="39060.5578">14547 12537 301 0,'0'0'4'0,"0"0"2"0,0 0-1 16,-4-4 2-1,1-8-1-15,0-4 0 0,3-4 0 16,0-5 0 0,0 0-3-16,8 0 0 0,-4 2 1 15,3 7 2-15,-7 16 1 0,14-5 0 16,-6 15 1-16,-3 11-2 15,1 4 0-15,1 0-7 0,3-7-51 16,1 6-15 0</inkml:trace>
  <inkml:trace contextRef="#ctx0" brushRef="#br0" timeOffset="39440.5612">14872 12100 431 0,'0'11'3'16,"0"13"1"-16,0 11 1 0,0 6 1 16,0 9-1-1,1 4 1-15,7 5 0 0,1 3-1 16,-1-9-1-16,5-12-3 0,1-9-1 15,-1-11 0 1,-2-7-1-16,-1-8-1 0,-10-6-1 16,3-12-3-16,-6-6 0 15,-10-8 0-15,-6 0 0 0,-6-4 2 16,-4 4 0-1,-3 7 4-15,2 7 2 0,1 9 2 16,4 5 2-16,5 13 0 16,6 5 0-16,8 4-2 15,6 0-1-15,11-5-1 0,7-3-1 16,10-3-3-16,3-11-11 15,7-2-60-15,7-2-5 0</inkml:trace>
  <inkml:trace contextRef="#ctx0" brushRef="#br0" timeOffset="39860.5654">15184 12550 444 0,'0'0'3'0,"0"0"0"0,0 9-1 16,0-9 1-16,0 0-2 15,0 0 0-15,0 0-5 0,8 0-19 16,3-17-52 0,-1-9 0-16</inkml:trace>
  <inkml:trace contextRef="#ctx0" brushRef="#br0" timeOffset="39970.5669">15174 12235 418 0,'0'0'4'0,"-15"7"0"16,4 1 1 0,0 2-1-16,2 2 0 0,-2-2-1 15,3 1-2-15,8-11-5 16,0 11-24-16,25-11-45 0,-7-5-3 15</inkml:trace>
  <inkml:trace contextRef="#ctx0" brushRef="#br0" timeOffset="40220.5692">15364 12487 283 0,'0'0'5'0,"0"0"3"15,0 0-1-15,0 0 1 0,-7-12-1 16,5-3 2-1,2-6-2-15,0-4 1 0,1-4-5 16,3-2-1 0,5 2 0-16,-1 5 2 0,0 8 1 15,3 10 2-15,-3 9-2 0,1 15 0 16,-3 8 0-16,0 4-7 15,4 1-37-15,-2 4-27 16,4-4-4-16</inkml:trace>
  <inkml:trace contextRef="#ctx0" brushRef="#br0" timeOffset="40760.5748">15707 12322 396 0,'0'0'5'15,"0"0"1"-15,-11-2 1 16,11 2 2-16,-11-8 0 15,11 8 1-15,-11-10 0 16,11 10 1-16,-10-13-4 0,10 13 1 16,-5-9-2-1,5 9-1-15,0 0-1 0,0 0 0 16,-10-4 0-16,10 4-2 0,-9 0 0 15,9 0-1 1,-12 2 0-16,12-2-1 0,-11 1 0 16,11-1-2-16,-16 3 0 15,8 3-2-15,-4-1 0 0,1 4-1 16,-3 2-1-1,-1 4 1-15,1 3 0 0,-1 2 0 16,4 1 1 0,3 1 1-16,3-2 0 0,5-1 1 15,1-5 0-15,7-8 1 0,4-6 0 16,5-1 0-16,1-13 0 15,1-5 1-15,-1-3 0 16,1-3 1-16,0 4-1 16,-1 6 1-16,-2 6 1 0,2 9-1 15,-1 14 0 1,2 12 0-16,1 12 0 0,-2 9 0 15,-1 8 0-15,-1 7 0 0,-4 4 0 16,-5 0 1 0,-7-2 1-16,-6-2 1 0,-10-7 0 15,-8-6 0-15,-3-10 0 16,-3-6-7-16,-7 4-56 0,3-30-17 15</inkml:trace>
  <inkml:trace contextRef="#ctx0" brushRef="#br0" timeOffset="41410.5813">16541 12487 383 0,'0'0'3'15,"-2"24"2"1,2 2 1-16,0 8 1 0,5 5 1 16,4 9 1-1,-1 1 0-15,2 4 1 0,1-9-2 16,-3-8-1-16,0-12-1 0,-5-14-2 15,-3-10-1-15,-6-23 0 16,-4-15-1-16,-4-16 0 16,-2-15-1-16,-1-11-2 15,2-6 1-15,2 1 0 0,7 5-1 16,4 9 0-1,5 11 0-15,11 16 1 0,8 18-1 16,5 14 0-16,4 12 1 16,3 14 0-16,1 8 1 15,-4 10 2-15,-8 6 0 0,-7 3 1 16,-12 0 1-16,-4-1-1 15,-14-4-1-15,-11-7-3 0,-2-1-13 16,-5-13-62 0,1-5-4-16</inkml:trace>
  <inkml:trace contextRef="#ctx0" brushRef="#br0" timeOffset="42180.589">17019 12518 370 0,'0'0'6'16,"0"0"5"-16,0 0 1 0,-2 9 1 15,2-9 0 1,0 0 1-16,-10 0 0 0,10 0 0 15,-11-19-6-15,7 2-4 0,1-4-2 16,3-3-2-16,1-3 0 16,7 1 0-16,5 4 0 0,4 1 0 15,5 5 0 1,4 0 0-16,1 5-1 0,2 1 2 15,-3 4-1 1,2 1 0-16,-5 4 1 0,-4 1 1 16,-3 8-1-16,-7 9 0 15,-4 7 1-15,-3 6 0 0,-2 8-1 16,0 4 1-16,0 3-2 15,2-1 1-15,3-3-1 16,8-10 0-16,2-9 0 0,6-12 0 16,3-10 0-1,3-12 0-15,-2-11 1 0,-3-8 0 16,-3-8 1-1,-8-2 0-15,-9 0 0 0,-3 3 0 16,-13 3 0-16,-6 9 0 16,-6 9 1-16,-3 10-3 0,-3 7 0 15,4 15 0-15,2 7 0 0,7 7-4 16,5-1-7-1,14-11-52-15,2 5-17 0,12-7-2 16</inkml:trace>
  <inkml:trace contextRef="#ctx0" brushRef="#br0" timeOffset="42530.5925">17684 11993 338 0,'0'0'5'16,"0"0"3"-1,0 18 4-15,0 1 2 0,0 10 1 16,1 9 0-1,3 8 1-15,1 9 0 0,4 5-5 16,-2 2-3-16,4-4-3 16,-2-5-2-16,1-6-3 0,2-11-6 15,1-7-28-15,-3-5-42 0,-5-12-1 16</inkml:trace>
  <inkml:trace contextRef="#ctx0" brushRef="#br0" timeOffset="43000.5968">17481 12329 360 0,'0'0'2'0,"0"0"1"15,0 0 1 1,8 10 0-16,2-7 1 0,6 3 1 16,3 0 0-16,8 1 0 15,5 0-2-15,4-3 0 16,5 0-1-16,-1-3 1 0,4-1-2 15,-3 0 1-15,1-5-1 16,-6-4 1-16,-2-3-1 0,-2 0 0 16,-5-2 0-1,-3-1 0-15,-4 1 0 0,-5 0 0 16,-4 2 1-1,-3 1 0-15,-6 0 0 0,-2 1 1 16,-5 2-1-16,-6 1 0 16,-3 2 1-16,-2 3 0 0,-1 2-1 15,-2 8 2-15,0 8-1 16,1 3 1-16,4 7 0 15,1 4-1-15,9 3 0 0,4-1-2 16,3-3 0 0,12-2-2-16,5-5 0 0,10-4-6 15,1-12-22-15,9-1-49 16,1-5-3-16</inkml:trace>
  <inkml:trace contextRef="#ctx0" brushRef="#br0" timeOffset="43330.6005">18367 12410 413 0,'0'0'3'16,"-3"13"0"-16,-1-2 0 16,1 2 0-16,-2 0-1 0,4-3 0 15,1-2-4-15,0-8-16 0,-1-7-52 16,6-14-2-1</inkml:trace>
  <inkml:trace contextRef="#ctx0" brushRef="#br0" timeOffset="43470.6015">18305 12071 454 0,'0'0'3'0,"-11"1"0"0,2 6 0 15,-5 1 0-15,5 3 0 0,-2 2 0 16,1 1-1-16,3-1-2 16,7 1-7-16,0-14-24 0,20 11-46 15,-1-4 0 1</inkml:trace>
  <inkml:trace contextRef="#ctx0" brushRef="#br0" timeOffset="43880.606">18462 12146 389 0,'-2'9'4'0,"0"9"1"0,-1 7 2 15,2 7 0-15,1 5 1 0,0 6 1 16,7 1 0-16,1 3 0 15,5-9-4-15,2-9-1 0,0-8-1 16,4-13-1 0,-3-9 0-16,0-15-1 0,-1-10 0 15,-2-8 0 1,-3-7 0-16,2-3 0 0,-2 0-1 15,-1 3 1-15,1 9-1 0,0 6 0 16,-1 13 0-16,3 10 1 16,0 9 0-16,-1 15 0 0,0 8 0 15,1 8 0 1,-2 6-1-16,2 3 0 0,-3 5-8 15,-8-2-66 1,5-6-3-16</inkml:trace>
  <inkml:trace contextRef="#ctx0" brushRef="#br0" timeOffset="98221.1494">9830 4420 204 0,'0'0'2'16,"0"0"1"-16,0 0 3 0,0 0 3 15,0 0 2 1,0 0 4-16,0 0 1 0,0 0 2 16,0 14 0-16,0-5 1 15,0 3-2-15,0 4-2 0,-2 0 0 16,2 4 0-16,-1 3-3 0,1 5-1 15,-1 3-1 1,1 5 0-16,0 6-2 0,0 3 0 16,2 6-2-1,1 7-1-15,0 3-1 0,0 5-1 16,1 4-1-16,1 3-1 15,0 1 0-15,-2 1 0 0,1 0-1 16,-2 2 2 0,-2-2-1-16,0 3 1 0,-6-1 0 15,-1 0 0-15,-6-2 0 0,-2-2-1 16,1-3 0-1,0-7 0-15,1-5-1 0,0-10 0 16,7-9 0-16,2-5-1 16,4-9 1-16,6-6 0 15,7-6-1-15,7-5 1 16,4-3 0-16,6-5-1 0,4 0 2 15,2-2-2-15,3-7 2 0,3 2-1 16,0-1 0 0,4-2 1-16,0 1-1 0,3-1 0 15,3 1 0 1,2-2 0-16,3 2 0 0,3-3 0 15,2 4 0-15,4-1 0 16,3 1 0-16,1 0 0 0,3 4 0 16,1 2 0-1,0 1 0-15,1 1 1 0,2 0-1 16,2 1 0-16,0 1 0 0,-1 1 0 15,2 1 1 1,-2-1-1-16,1-1 0 0,-2-1 1 16,2 4-1-16,-2 1 0 15,-3 2 0-15,-3 2 0 16,2-1 0-16,-5 4 0 15,-1 1 0-15,-5 1 0 0,-3-1 0 16,-7 1 0 0,-3 1 0-16,-6-1 0 0,-3 0 1 15,-5-4-1-15,-4 2 1 0,-2-4-1 16,-2 1 0-1,-2-3 0-15,-1-1 0 0,0-2 0 16,-5-3 0-16,0-1 0 16,-3 0 0-16,-4 0 1 0,0-6 0 15,-8-6 0 1,-1-8 0-16,-3-7 1 0,0-9-1 15,0-10 1-15,-3-13 0 0,-1-10-2 16,1-9 1 0,-1-8-1-16,-1-7 0 0,0-5 1 15,-2-6-1-15,-2-3-1 16,0-3 1-16,-1-2 1 15,2-1-2-15,1-2 1 16,2 3 0-16,4 1 0 0,1 6 0 16,0 6 0-1,3 9 0-15,1 11 0 0,-1 12 0 16,-3 14 1-16,0 9-1 0,0 11 0 15,0 10 0 1,-4 10-1-16,4 13 0 0,-8-10-1 16,8 10 1-16,-11 5-1 15,6 4 1-15,1 3 0 0,-1 2 0 16,-1 1 1-1,0-1 0-15,-2 0 0 0,0-3 1 16,-2-1-1 0,-1-2 1-16,-3-2 0 0,1-3 0 15,-2-1 0-15,-2 1-1 0,0-3 1 16,-4 0 0-16,-2-1-1 15,-1-1 1-15,-2 1-1 16,-3 0 0-16,-3 1 0 16,-2-3 0-16,-3 3 0 0,0 0 1 15,-1 4-1 1,-2-4 0-16,-2 1 0 0,0-1 0 15,-1 0 0-15,0 0 1 0,-1-1-1 16,-1-3 0 0,-2 0 0-16,0 2 0 0,-1-1 0 15,-1 0 1-15,-1 1-1 16,-1 2 0-16,-1 0-1 0,-2 0 1 15,2 0 0 1,0 0 0-16,-1 0 0 0,1 0-1 16,2-3 1-1,-1 3 0-15,3 0 1 0,1 0-1 16,0 0 0-16,1 0 0 0,-2 3 0 15,5 0 0-15,-4 2 0 16,4 1 0-16,-2-2 0 16,2-1-1-16,1 2 1 15,1-3 0-15,2-2 0 0,-1 0 0 16,3-3 1-1,0-1-1-15,0-3 0 0,-2 2 0 16,2-2 0-16,-2-1 0 16,0 1 0-16,-3 3 0 15,-1 2 0-15,0 0 0 0,-2 2-1 16,1 0 1-16,-2 2 0 15,1 2 0-15,3 1-1 0,4-5-3 16,9 4-25 0,5-4-47-16,1-5-3 0</inkml:trace>
  <inkml:trace contextRef="#ctx0" brushRef="#br0" timeOffset="152221.6893">12682 5189 74 0,'0'0'2'16,"0"0"3"-16,0 0 3 0,-2-5 5 15,2 5 6 1,0 0 3-16,0 0 5 0,-10-9 4 15,10 9 0-15,0 0-1 16,-8 0-3-16,8 0-4 0,0 0-4 16,0 0-3-16,0 0-2 15,0 0 0-15,0 0-2 16,17-10-1-16,2 5 0 0,5-5 1 15,8-2 0 1,6-2-1-16,4-1-2 0,8-4-2 16,3-3-2-16,1 0-1 15,1-2-1-15,0 4-3 16,-1-2-3-16,-2 4-11 15,-9 11-45-15,-2-7-15 0,-7 3-5 16</inkml:trace>
  <inkml:trace contextRef="#ctx0" brushRef="#br0" timeOffset="154221.7094">13417 4523 288 0,'0'0'4'15,"0"0"2"-15,0 0 0 0,0 0 2 16,0 0 3-16,0 15 0 0,2-4 2 15,4 5 1 1,2 5-2-16,5 9 2 0,3 2-2 16,2 4-1-1,1 2-1-15,2-1-1 0,0 2 0 16,-3-3-3-16,-1-3 0 15,-1-4-2-15,-4-7 0 0,-2-2-1 16,-2-5-1 0,-2-1 1-16,-2-5 0 0,-4-9-1 15,2 10 0-15,-2-10 0 0,0 0 0 16,-7-12 0-1,-1-3-1-15,-1-9 1 0,-3-2-2 16,-1-5 0-16,0-6-1 16,-1-5 1-16,0 0 0 0,1 0-1 15,3 1 0 1,1-3 0-16,0 0 0 0,6 6 0 15,2-1 1 1,1 5-1-16,4 4 0 0,3 5 0 16,2 3 0-16,1 7 1 0,4 7 0 15,0 4-1 1,0 4 2-16,1 6-1 0,1 9 1 15,-2 2-1-15,3 8 1 16,-1 4-1-16,-2 5 0 0,-1 3 1 16,0 1-1-1,0-2 0-15,-3-2 0 0,1-2 0 16,0-9 0-16,-2-8 0 0,2-7 0 15,-1-8-1 1,0-3 1-16,0-11 0 0,-1-7 0 16,-2-6-1-16,0 0 1 15,1-2 1-15,-2 1-1 16,0 2 0-16,1 5 0 15,4 7 1-15,1 13-1 0,4 6 0 16,3 17 1 0,1 12 1-16,1 9 0 0,3 6 0 15,-2 6-1-15,0 3 0 0,-4-7 0 16,1-3-3-1,-4-13-11-15,5-17-43 0,-4-4-22 16,0-13-1-16</inkml:trace>
  <inkml:trace contextRef="#ctx0" brushRef="#br0" timeOffset="154921.7164">14182 4541 219 0,'0'0'4'0,"0"0"4"0,0 0 2 15,0 0 2 1,0 0 1-16,0 0 1 0,0 0 1 16,0 0-1-1,0 0-2-15,0 0-3 0,0 0-1 16,0 0-2-16,0 0 0 15,0 0-1-15,0 0 1 0,0 0-1 16,0 0 1 0,0 0-1-16,0 0-1 0,0 8 0 15,0-8-1-15,0 0 0 0,0 0-2 16,0 0 1-1,0 0 0-15,0 0 0 0,0 0 0 16,0 0 0-16,0 0 0 16,0 0 0-16,0 0 0 0,0 0-1 15,0 0 0 1,0 0 0-16,0 0 0 0,0 0 0 15,0 0 0 1,0 0-1-16,0 0 1 0,0 0 0 16,0 0 1-16,0 0-1 0,0 9 0 15,0-9 1 1,0 16 0-16,0-3 0 0,0 7 1 15,3 3 1-15,3 6-1 16,3 0 1-16,2 0-1 0,1-1 0 16,1-5-1-1,4-8 0-15,-1-8-1 0,-1-7 0 16,-3-5-2-16,0-6 0 0,-2-5 1 15,-2 1 0 1,0 1-1-16,0 5 1 0,-8 9 1 16,14 0 0-16,-4 8 0 15,0 6 1-15,2 1-1 0,1 1-1 16,0-5-5-1,4-5-21-15,9-8-49 0,-16-12 0 16</inkml:trace>
  <inkml:trace contextRef="#ctx0" brushRef="#br0" timeOffset="155161.7188">14328 4112 385 0,'0'0'8'15,"0"22"2"1,9 4 2-16,0 9 1 0,7 11 2 16,2 9 0-16,1 8 1 0,7 6 0 15,2-5-9 1,-1-1-1-16,0-9-3 0,-3-10-6 15,5-6-16-15,-5-12-58 16,0-4-3-16</inkml:trace>
  <inkml:trace contextRef="#ctx0" brushRef="#br0" timeOffset="155391.7211">14652 4221 410 0,'0'0'8'0,"1"17"0"0,3 7 2 16,6 6 1 0,1 8 1-16,3 7 0 0,6 6 0 15,1 4-1-15,4-1-6 0,-2-7-3 16,1-7-3-1,-4-9-5-15,-1-2-9 0,-6-8-23 16,-3-7-41-16,0-5-1 16</inkml:trace>
  <inkml:trace contextRef="#ctx0" brushRef="#br0" timeOffset="155611.7233">14625 4541 400 0,'0'0'6'15,"0"0"1"1,-2 12 0-16,2-12 2 0,0 0 0 16,13 7-1-16,2-7 1 15,7-7-1-15,6-8-8 0,8-2-13 16,-1-2-23-16,3-1-39 15,4 4 0-15</inkml:trace>
  <inkml:trace contextRef="#ctx0" brushRef="#br0" timeOffset="155721.7243">15103 4538 406 0,'0'0'1'0,"0"0"-1"0,-5 5 0 16,5-5-2-16,0 0-10 16,-5-15-44-16,5 4-13 0</inkml:trace>
  <inkml:trace contextRef="#ctx0" brushRef="#br0" timeOffset="155831.7255">15002 4276 407 0,'0'0'8'16,"-9"12"2"0,0-1-1-16,1 3 1 0,0 0-1 15,5 5-14 1,3-4-60-16,0-1-3 0</inkml:trace>
  <inkml:trace contextRef="#ctx0" brushRef="#br0" timeOffset="156761.7348">15294 4353 393 0,'0'0'3'15,"0"0"0"1,0 0 1-16,9 2 1 0,-9-2-1 16,17 0 1-1,-2-6-1-15,4-4-2 0,1-4-14 16,9-12-47-16,3 4-10 0</inkml:trace>
  <inkml:trace contextRef="#ctx0" brushRef="#br0" timeOffset="157181.739">15876 4028 379 0,'0'0'6'0,"-6"0"2"15,-4 0 2 1,-2 5 2-16,-4 1 0 0,-4 2 1 15,-1 4 1-15,-2 0 0 16,1 4-6-16,5 0-3 16,3 1-1-16,8-3-3 0,6 1 0 15,9-1-1-15,10 0-1 16,6-5-2-16,5 1 0 0,0 1-2 15,6-1 1 1,-4 4-1-16,-6 1 1 0,-7 3 0 16,-5 6 1-1,-10 4 2-15,-4 1 1 0,-10 1 1 16,-5 0 0-16,-4-13-9 0,2-17-59 15,3 2-6-15</inkml:trace>
  <inkml:trace contextRef="#ctx0" brushRef="#br0" timeOffset="157811.7453">16049 4013 116 0,'0'0'5'15,"0"0"2"-15,0 0 7 16,0 0 6-16,0 0 5 15,0 0 4-15,0 5 0 16,0-5 1-16,0 0-1 0,0 0-4 16,0 0-6-1,0 10-5-15,0-10-4 0,0 0-3 16,0 0-1-16,-1 8-2 0,1-8-1 15,0 0-1 1,0 0 1-16,0 0-2 0,0 0 1 16,2 11 0-16,-2-11-1 15,0 0 1-15,5 9 1 0,-5-9-1 16,1 12 0-1,-1-12 1-15,4 20 0 0,-3-5 0 16,5 2 1 0,0 4-2-16,2-2 1 0,5 4-1 15,1-4-1-15,2 0 0 0,0-5-1 16,3-3 0-16,-2-8 1 15,-1-3-1-15,-2-7-1 16,-1-9 0-16,-4-1-2 16,-2-7-3-16,1 5 0 0,-4-1-1 15,2 6 0 1,-6 14 0-16,12-6 0 0,-12 6-2 15,19 8-6-15,-9 4-19 0,-10-12-30 16,22 13-4 0</inkml:trace>
  <inkml:trace contextRef="#ctx0" brushRef="#br0" timeOffset="158161.7488">16203 3557 356 0,'0'11'6'16,"3"13"7"-16,7 10 1 0,2 17 0 15,7 9 3 1,4 11-1-16,4 6 2 0,5 5 0 16,-1-7-7-16,-1-10-4 15,-1-12-3-15,-4-15-2 16,-2-15-1-16,-5-11-2 15,-3-10 0-15,-2-4-1 0,-1-10-1 16,-2-2 0 0,3-4-1-16,-1 4 0 0,1 2-1 15,3 4 1-15,-1 3 0 0,1 5 0 16,-1 0 2-1,-1 7 0-15,-2 6 0 0,-8-2 3 16,-4 7 0-16,0 1 0 16,-8 1 1-16,-6-2 0 0,-5-3-10 15,3-6-63 1,-3-5-3-16</inkml:trace>
  <inkml:trace contextRef="#ctx0" brushRef="#br0" timeOffset="159011.7573">16720 3956 188 0,'0'0'9'16,"0"0"5"-16,0 0 2 0,0 0 1 16,0 0 2-1,0 0 1-15,0 0 0 0,0 0 1 16,0 0-8-16,0 0-3 0,0 0-1 15,3 5 0 1,-3-5-1-16,0 0-1 0,0 0 1 16,0 0-1-16,0 0 0 15,10 9 0-15,-10-9-2 16,3 11 0-16,-3-11-1 15,6 12 0-15,-2-1-1 0,1-2 0 16,2 3-1 0,1 1 1-16,1 2-2 0,3 0 0 15,4 2 1-15,2 1-1 0,3-4-1 16,0 0 1-1,3-7-1-15,-1-2-1 0,1-5-2 16,-1-5 1-16,-3-10-5 16,-4-8 1-16,-2-2 0 0,-6-4 0 15,-3 1 1 1,0 3 1-16,-5 7 1 0,1 10 1 15,-1 8 3-15,4 5 0 0,3 14-1 16,2 0 0 0,5 4-6-16,0-6-29 0,4 0-30 15,-1-7-6-15</inkml:trace>
  <inkml:trace contextRef="#ctx0" brushRef="#br0" timeOffset="159331.7605">17265 4064 302 0,'0'0'8'16,"0"11"4"-16,0-11-1 15,0 0 0-15,0 0 0 0,0 0 0 16,-7-9 1 0,7-11-1-16,0-9-12 0,4-3-4 15,1 0-2-15,6 3 2 0,-1 5 0 16,3 10 1-1,3 8 1-15,0 6 3 0,-1 12 4 16,-2 3 2-16,1 3-1 16,-1 0 0-16,1 1-6 15,-5-9-28-15,3-2-33 16,-2-7-5-16</inkml:trace>
  <inkml:trace contextRef="#ctx0" brushRef="#br0" timeOffset="159471.7619">17532 4025 389 0,'0'0'3'0,"0"0"-1"16,-3-7 0-16,3 7-7 16,-5-25-21-16,0 2-37 15,5-5-5-15</inkml:trace>
  <inkml:trace contextRef="#ctx0" brushRef="#br0" timeOffset="159581.763">17494 3785 361 0,'0'0'7'0,"0"17"1"0,0-2 2 16,1 3-2-1,6 2 1-15,-1-4-6 0,10 1-18 16,4-5-46-1,0-7-7-15</inkml:trace>
  <inkml:trace contextRef="#ctx0" brushRef="#br0" timeOffset="159771.7649">17632 3334 434 0,'0'0'5'0,"5"19"1"16,6 5 1 0,3 11 1-16,4 7 0 0,2 9 1 15,3 10-1 1,6 5 1-16,0-5-4 0,3 2-5 15,-5-9-7-15,6-8-39 0,-6-3-31 16,-5-9-3-16</inkml:trace>
  <inkml:trace contextRef="#ctx0" brushRef="#br0" timeOffset="159951.7667">17669 3832 392 0,'0'0'5'0,"6"0"3"0,6-1 0 15,8-1 3 1,6-5-1-16,8-3 1 0,7-2 0 16,11-3-1-16,1-6-13 15,9-1-68-15,-4 5-4 0</inkml:trace>
  <inkml:trace contextRef="#ctx0" brushRef="#br0" timeOffset="160831.7755">14219 5557 331 0,'0'0'7'0,"0"0"2"16,0 0 4-16,-8-14 2 16,8 14 2-16,-16-11 0 15,6 7 1-15,-3 0 0 0,-3 1-6 16,1 3-1-1,-1 4-4-15,-4 11-2 0,4 7-1 16,-2 9-1-16,2 8 0 16,6 3-1-16,5 2-1 15,5-1 0-15,4-4 0 0,13-4-2 16,10-11-7-16,4-16-23 15,2-8-46-15,10-6-2 0</inkml:trace>
  <inkml:trace contextRef="#ctx0" brushRef="#br0" timeOffset="161131.7785">14421 5646 295 0,'0'0'8'0,"-3"20"2"0,3-4 3 15,4 6 1-15,1-2 0 16,8 2 0-16,4-2 1 0,1-2 0 15,6-11-8 1,-2-7-1-16,-1-9-3 0,-6-10 0 16,1-6 0-1,-10-9 0-15,-6 1 1 0,-3-4 2 16,-11 3 1-16,-4 5 2 0,-4 5-1 15,-3 9 1-15,-2 11-1 16,-1 6 0-16,1 16-1 16,4 10-2-16,4 3-3 15,8 3-2-15,2-7-7 0,11-10-47 16,10 5-24-1,7-14-2-15</inkml:trace>
  <inkml:trace contextRef="#ctx0" brushRef="#br0" timeOffset="161951.7867">14664 5505 228 0,'0'0'6'0,"0"0"3"0,0 0 3 16,0 11 1-16,0-11 4 15,4 12 0-15,1-3 3 0,0 2 0 16,2 0-3 0,2 1-2-16,0 5-2 0,2 2-2 15,1-1-1 1,2 5-3-16,-1-2 0 0,1-2-3 15,-1-3-1-15,0-3 0 0,-4-6-1 16,2-7-1-16,-2-7 0 16,-3-14-1-16,-2-7 0 15,-1-8-2-15,0-2 0 16,3 1-1-16,1-1 0 0,-1 9 0 15,5 11 0 1,5 13 1-16,2 8 2 0,4 14 1 16,1 7 0-16,2 0 1 15,-1 0-1-15,-1-8 1 16,-1-7-1-16,-4-9-1 0,-3-6 1 15,-4-13-1-15,-3-5-1 16,-2-3 1-16,1-2 0 0,-2 3 0 16,4 7 0-1,0 6 1-15,4 11 0 0,2 6 1 16,3 11-1-1,1 7 1-15,3 2 0 0,0 5-3 16,-3-9-15-16,-7 1-54 16,11-7-1-16</inkml:trace>
  <inkml:trace contextRef="#ctx0" brushRef="#br0" timeOffset="162371.7909">15399 5492 387 0,'0'0'6'0,"5"25"2"15,4 1 3-15,4 6 0 16,2 6 0-16,4 2 1 0,1 3-1 15,1 0 2 1,1-6-7-16,-6-12-2 0,-4-8-1 16,-12-17-2-16,10 0 1 15,-12-15-2-15,-9-20 0 16,-7-13-1-16,-2-16 0 0,-2-9-1 15,-2-9-1-15,1-1 0 16,7 2 0-16,3 10-1 0,10 13 0 16,3 13 0-1,8 20 1-15,8 17 1 0,5 8-1 16,1 19 1-1,3 8 1-15,0 10 2 0,-5 6 2 16,-5 3 2-16,-8-2 0 16,-5-5 0-16,-3-4-1 0,-8-13-5 15,0-10-33-15,-7-12-39 16,0-15-6-16</inkml:trace>
  <inkml:trace contextRef="#ctx0" brushRef="#br0" timeOffset="162851.7957">15471 4809 347 0,'0'0'8'0,"3"15"5"0,7 8 2 16,2 11 1-16,6 12 0 15,3 8 1-15,5 10 1 0,3 8 0 16,2-3-8 0,-1-1-3-16,-1-5-3 0,0-8-3 15,-4-13-6 1,5-6-17-16,-4-9-54 0,-2-9-3 15</inkml:trace>
  <inkml:trace contextRef="#ctx0" brushRef="#br0" timeOffset="163261.7998">15925 5174 289 0,'0'0'9'0,"0"0"3"15,-2 17 3-15,2-9 0 0,6 4 0 16,5-2 2-1,2-1 1-15,4-1-1 0,3-4-8 16,1-4-4-16,1-7-1 16,-4-3-1-16,-1-7-1 15,-7-2-1-15,-7 0 1 0,-3 1 1 16,-3 2 1-16,-6 3 1 15,-7 6 1-15,2 7 0 0,-2 7-1 16,3 11 1 0,6 9-2-16,5 3-1 0,4 4-1 15,8 2-3 1,13-1-2-16,2-11-13 0,11-8-60 15,0-3-1-15</inkml:trace>
  <inkml:trace contextRef="#ctx0" brushRef="#br0" timeOffset="163621.8033">16189 5031 357 0,'0'0'6'0,"3"8"4"16,6 3 2-16,4 2 0 15,6 4 0-15,5 2 0 16,6 3 2-16,6-2-1 16,6 2-5-16,-1-7-5 0,2 0-9 15,-3-10-19 1,-12 1-49-16,10 1-1 0</inkml:trace>
  <inkml:trace contextRef="#ctx0" brushRef="#br0" timeOffset="164071.8079">16303 5368 327 0,'0'0'7'16,"0"0"4"-16,0 0 3 16,0-7 3-16,0-5 1 0,5-3 1 15,3-7 0 1,3-7 1-16,4-9-6 0,0-2-5 15,2-5-1-15,4-4-3 0,-2-1-2 16,7 5-5 0,-4-1-18-16,-15 6-55 0,18 11-3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8T15:21:50.863"/>
    </inkml:context>
    <inkml:brush xml:id="br0">
      <inkml:brushProperty name="width" value="0.05292" units="cm"/>
      <inkml:brushProperty name="height" value="0.05292" units="cm"/>
      <inkml:brushProperty name="color" value="#FF0000"/>
    </inkml:brush>
  </inkml:definitions>
  <inkml:trace contextRef="#ctx0" brushRef="#br0">9992 8524 366 0,'0'0'5'15,"0"0"-2"-15,-18-13 1 0,3 5 1 16,-5-2 0-16,-4-6 0 16,-7-1 0-16,-6-3 1 15,-10 4-4-15,-4 2 0 16,-8 4 0-16,-6 7 0 15,-11 9-2-15,-5 15 0 0,-12 12 0 16,-2 12 1-16,-12 13 2 16,-3 10 1-16,1 11 1 15,-7 8 1-15,4 8 2 0,2 5 0 16,3 5 0-16,9 7 0 16,8 1-3-16,9 8-1 15,9 3-2-15,13 4-1 16,11 3-1-16,9 3 0 0,14 6-1 15,12-2 0-15,13 4 0 16,12 0-1-16,10 1 1 16,16-3 0-16,9 0 1 15,13-4-1-15,13 0 1 0,6-3 0 16,13-12 1-16,5-7 0 16,8-13 1-16,11-11-1 15,10-17 1-15,7-16 0 16,12-21 0-16,6-15-1 0,10-17 1 15,2-18-1-15,9-15 1 16,-1-23 0-16,2-17-1 16,-4-16 1-16,-6-17 0 15,-4-14 0-15,-10-17-1 16,-4-12 1-16,-11-10 1 0,-10-12-1 16,-10-6 0-16,-11-9 0 15,-10-5 1-15,-13-4 0 16,-11 0-3-16,-17 1 0 0,-17 2 0 15,-12 9 0-15,-19 7 0 16,-15 14 0-16,-20 16 0 16,-21 15 0-16,-22 17 0 15,-17 23 0-15,-18 17 0 0,-17 22 0 16,-14 26 0-16,-7 17 0 16,-7 17 0-16,-2 18 0 15,13 18 0-15,11-2-27 16,27 6-55-16,32-5-1 0</inkml:trace>
  <inkml:trace contextRef="#ctx0" brushRef="#br0" timeOffset="1041.8077">11827 8908 376 0,'0'0'-1'16,"11"0"-1"-16,3-2 1 0,5-3 0 16,12-3 0-16,7-3 1 15,12-4 0-15,10-4 0 16,7-5 3-16,9-3-1 15,6-3 1-15,5-3 0 0,3-4 1 16,4 3-1-16,3-4 1 16,2 1-1-16,1-1 2 15,-2-1-1-15,2 0 1 0,5 0-1 16,-4 1 1-16,-1 0-1 16,-2-1-1-16,0-3 1 15,-2 2-1-15,1 0-1 16,-5-5 0-16,-3 4 0 0,0-5 0 15,-2 2 0-15,-2-2-1 16,-6-3 0-16,3 3 0 16,-2 0 0-16,-2 1 0 15,-5-1 1-15,1 1-1 0,-3 0 0 16,0 4 1-16,-1 0 0 16,-1 2-1-16,-4 0 0 15,1 3 0-15,-3 3 1 16,-1-2-1-16,3 7-1 15,-4-4 1-15,-1 3 0 0,1 0-1 16,-2 2 0-16,1 0 0 16,-3-1-1-16,3 0 2 15,-2 0-2-15,1 3 1 0,0-4-1 16,-1 3 1-16,4 3 1 16,-3-3-1-16,6 1 0 15,-8 1 1-15,6-2-1 16,0-2 1-16,-1 1-1 0,5 0 1 15,-3-4-1-15,1 2 1 16,-1 0-1-16,-1 0-1 16,4-3 1-16,-2 0 1 0,-1-1 0 15,5-1-1-15,2-2 0 16,-2-1 0-16,5-1 1 16,1-2-1-16,0 2 0 15,-2-2 0-15,4 1 0 16,-1 1 0-16,-6 0-2 15,6 2-2-15,-7-2-4 0,6 7-8 16,-6-1-19-16,-6-2-39 16,9 1-3-16</inkml:trace>
  <inkml:trace contextRef="#ctx0" brushRef="#br0" timeOffset="2952.4632">18252 5494 116 0,'0'0'11'0,"0"0"8"0,0 0 8 16,0 0 7-16,0-10 4 16,0 10 2-16,0 0 2 15,0 0-1-15,-8 0-7 16,8 7-8-16,0 10-8 15,7 4-3-15,4 11-5 0,5 3-2 16,3 6-3-16,7 4 0 16,-1-2-1-16,3-1 0 15,-4-7-1-15,-3-7-1 0,-4-7 0 16,-3-5 0-16,-14-16-1 16,12 8 0-16,-12-8 0 15,-15-8-1-15,-5-11 0 16,-8-5-1-16,-6-8 1 0,-5-6-2 15,-4-4 0-15,1-7 0 16,-1 3-1-16,8-3 0 16,7 1 0-16,7 4-1 0,9 6 0 15,10 0 0-15,6 4 0 16,10 2 1-16,8 5-1 16,6 4 2-16,1 6-1 15,3 3 2-15,-2 6 1 0,0 8 1 16,-7 4 1-16,0 11 2 15,-9 7 1-15,-2 9 0 16,-9 6-1-16,3 4 1 16,-2-3-1-16,-3-1-1 15,3-1-3-15,9-5 0 0,0-6 0 16,7-6 0-16,7-2-2 16,1-8 0-16,3-3 0 15,1 1 0-15,-1-4 2 16,-4 5-1-16,-5 0 0 0,-3 5 1 15,-8 6 1-15,-6 5 2 16,-6 3-2-16,-14 6 2 16,-8 4-2-16,-6-7-3 15,-5 2-10-15,-7-5-38 0,1-17-28 16,2-7-1-16</inkml:trace>
  <inkml:trace contextRef="#ctx0" brushRef="#br0" timeOffset="3437.3776">18970 5537 349 0,'0'0'7'16,"0"0"5"-16,0 0 0 15,0 0 3-15,0 0-1 0,0 0 2 16,-15-8 0-16,5-5 0 16,-1-7-7-16,-5-6-2 15,-2-3-3-15,-1-5-1 16,3 1-2-16,2 3 0 0,3-2-1 15,9 6-1-15,2 4 1 16,6 7-1-16,13 0-2 16,8 4-5-16,-1-7-16 15,2 4-52-15,13 5-3 16</inkml:trace>
  <inkml:trace contextRef="#ctx0" brushRef="#br0" timeOffset="3580.2796">19322 5320 408 0,'0'0'2'16,"0"0"-1"-16,0 0-1 15,-13 0-5-15,9-10-14 16,-3-12-42-16,3 0-9 16</inkml:trace>
  <inkml:trace contextRef="#ctx0" brushRef="#br0" timeOffset="3684.9553">19167 5085 430 0,'0'0'5'0,"-5"22"0"15,3-2 1-15,0 3 1 16,1 1 0-16,1 1-3 16,6-11-6-16,10 0-24 0,1-16-49 15,2-18-2-15</inkml:trace>
  <inkml:trace contextRef="#ctx0" brushRef="#br0" timeOffset="4014.4697">19322 4376 445 0,'0'0'5'16,"3"16"0"-16,6 9 2 16,8 14 2-16,4 9-1 15,10 9 1-15,5 10 0 0,1 8-1 16,8-3-2-16,-5-1-6 16,1-9 0-16,-10-13 0 15,-3-8 0-15,-9-8 0 16,-4-13 0-16,-10-10-2 0,-5-10-2 15,-3 0 0-15,-14-12 0 16,-3-5 0-16,-7 2 1 16,-1 0 2-16,-4 6 1 15,2 7 1-15,2 6 2 0,10 14 0 16,6 5 0-16,7 7-1 16,3-1 1-16,17-7-2 15,10-3-1-15,6-14-3 0,6-5-8 16,-2-12-31-16,8-13-38 15,-3-6-1-15</inkml:trace>
  <inkml:trace contextRef="#ctx0" brushRef="#br0" timeOffset="4487.3732">19950 4761 335 0,'0'0'8'0,"0"-8"6"15,0 8 4-15,0-14 2 16,0 14 1-16,-6-15 1 15,6 15 2-15,-7-13 0 0,7 13-8 16,-9-5-7-16,9 5-9 16,-12 0 0-16,12 0 0 15,-11 5 0-15,11-5 0 16,0 0 0-16,-8 10 0 0,8-10 0 16,-12 9 0-16,12-9 0 15,-10 6 0-15,10-6 0 16,-13 10 0-16,13-10 0 15,-16 14 0-15,8-4 0 0,2 4 0 16,-2 9 0-16,3 2 0 16,3 2 0-16,1 0 0 15,1-2 0-15,1-4 0 16,3-8-2-16,-4-13 1 0,17 0 1 16,-4-15-1-16,3-2 0 15,2 5 1-15,6-1-1 16,4 6 0-16,5 7-1 15,4 18 1-15,0 4-1 0,1 10 1 16,0 6-1-16,-7 7 2 16,-2 4 1-16,-7 2 0 15,-10 0 1-15,-9 0 0 16,-3-1 1-16,-12-9-1 0,-9-4 0 16,-2-13-4-16,-10-19-10 15,6-18-66-15,0-6-3 16</inkml:trace>
  <inkml:trace contextRef="#ctx0" brushRef="#br0" timeOffset="4760.2814">20222 4833 428 0,'0'0'5'0,"13"-9"1"15,-3-1 2-15,0-4-1 16,3-5 1-16,-1-5 0 15,-1-3-1-15,-1-5 0 0,-4 1-6 16,-6 4 0-16,-6 4-1 16,-7 10 1-16,-4 12 3 15,-5 5 1-15,0 12 3 16,3 10-1-16,-1 7-7 16,6 2 0-16,9 2 0 0,10-10 0 15,15-6 0-15,12-14 0 16,19-7 0-16,5-17-76 15,13-14-9-15</inkml:trace>
  <inkml:trace contextRef="#ctx0" brushRef="#br0" timeOffset="5311.8306">20636 3510 415 0,'6'12'4'0,"10"14"2"16,9 14 1-16,11 16 1 0,10 13 1 15,6 13 1-15,5 9 1 16,5 11 0-16,-4-6-3 15,-11-9-3-15,-7-12 0 16,-11-15-2-16,-14-14-3 16,-1-16 0-16,-8-17-2 15,-6-13-1-15,0-10 0 0,0-15-1 16,3-4 0-16,-1-1-1 16,7 0 2-16,2 2 0 15,4 6 1-15,3 10 1 0,0 8 1 16,-1 4 1-16,-1 11 1 15,-5 11 0-15,-6 4 0 16,-5 9 0-16,-11-1-1 16,-5 4-6-16,-7-14-20 0,-1-5-51 15,1-6-1-15</inkml:trace>
  <inkml:trace contextRef="#ctx0" brushRef="#br0" timeOffset="5752.1312">21478 4081 375 0,'0'0'4'16,"16"-5"2"-16,-4-3-1 15,1-6 0-15,0-5 1 16,3-3 0-16,-3-4 0 0,0-1 1 15,-9 0-2-15,-4 0 2 16,-11 7 1-16,-1 9 2 16,-4 7 1-16,0 8 1 15,-2 13-1-15,6 12 1 16,0 5-2-16,8 4-5 0,7 5-5 16,11-8 0-16,12-3 0 15,2-15-2-15,13-15-47 16,1-7-32-16,-4-16 0 15</inkml:trace>
  <inkml:trace contextRef="#ctx0" brushRef="#br0" timeOffset="5920.7777">21733 3483 464 0,'6'11'4'0,"4"8"2"15,4 11 0-15,8 9 1 16,6 6 0-16,5 7 0 15,4 1-1-15,2 4-2 0,-4-12-7 16,0-6-19-16,-8-12-56 16,-3-12-3-16</inkml:trace>
  <inkml:trace contextRef="#ctx0" brushRef="#br0" timeOffset="6093.9736">21818 3843 455 0,'0'0'5'16,"-8"3"0"-16,8-3 0 16,0 0-1-16,0 0 1 0,8-9 0 15,11-8 0-15,4-5-3 16,17-5-14-16,-1 3-45 16,15-11-21-16,3 0-1 15</inkml:trace>
  <inkml:trace contextRef="#ctx0" brushRef="#br0" timeOffset="6679.7665">22271 3480 318 0,'0'0'7'0,"0"0"2"0,0 0 2 16,0 0 3-16,0 5 3 16,0-5 1-16,6 20 1 15,3-9 0-15,3 0-5 0,4 2-2 16,2-5-2-16,3-1-2 15,0-4-2-15,1-3-2 16,0-10-2-16,1 2 1 16,-1-3 0-16,2 4-1 0,2 5-1 15,0 2 1-15,2 5-1 16,0 4 1-16,1 3 0 16,-2 0 0-16,-3-3 0 15,-8-9 1-15,-5-9-3 16,-7-9 0-16,-4-9 0 0,-2-6 0 15,-10-6 0-15,3-4-6 16,0 0-8-16,3 9-13 16,-2 5-27-16,8 6-27 15,5 12-3-15</inkml:trace>
  <inkml:trace contextRef="#ctx0" brushRef="#br0" timeOffset="6937.2281">22828 3296 356 0,'0'0'4'0,"0"0"1"0,0 0 3 16,9 0-1-16,-9 0 3 16,16-7-2-16,-8-5 0 15,2-5 1-15,0-6-4 0,-5-2-2 16,-4-3 3-16,-1 6 4 16,-8 2 0-16,-8 15 2 15,-3 2 1-15,-1 11 1 16,1 14 0-16,4 11-5 15,3 1-9-15,10 7 0 0,3-4 0 16,16-11 0-16,10-1 0 16,4-19 0-16,13-8-35 15,-3-12-47-15,3-3-3 16</inkml:trace>
  <inkml:trace contextRef="#ctx0" brushRef="#br0" timeOffset="7203.9776">23096 3202 426 0,'0'0'3'16,"0"0"1"-16,13-6 1 0,-2-6 0 16,6-9 0-16,4-8-4 15,-1-4-3-15,4-4-5 16,-4-7-4-16,-6-1 2 16,-7 4 6-16,-7 7 4 0,-3 9 4 15,-14 13 5-15,-4 9 6 16,-4 6 5-16,3 16 1 15,2 13-3-15,4 2-19 16,14 5 0-16,2-3 0 0,18 0 0 16,9-8 0-16,10-6 0 15,3-12 0-15,6-7-17 16,9-9-65-16,-16-12-1 16</inkml:trace>
  <inkml:trace contextRef="#ctx0" brushRef="#br0" timeOffset="7426.4953">23492 3006 273 0,'0'0'9'0,"0"0"4"16,0 0 2-16,1-8 3 0,-1-5 0 15,0-4 1-15,-3-7 1 16,-2-6-1-16,0-4-4 16,0 0-4-16,0 1 0 15,2 5 1-15,3 7 0 0,3 12 1 16,5 9 0-16,5 12 0 15,3 12-6-15,5 7-7 16,5 6 0-16,1-3 0 0,9 12-12 16,-4-8-68-16,-4-9-3 15</inkml:trace>
  <inkml:trace contextRef="#ctx0" brushRef="#br0" timeOffset="8387.8944">18524 6716 455 0,'0'0'6'0,"0"0"0"16,0 0 2-16,-8 9 0 16,8-9 0-16,0 0 1 15,-11 6 0-15,11-6-7 16,-9 0-2-16,9 0 0 0,0 0 0 15,0 0 0-15,-11 0 0 16,11 0 0-16,-8 0 0 16,8 0 0-16,-13 3 0 0,13-3 0 15,-19 11 0-15,8-6 0 16,1 2 0-16,-3 1 0 16,0 1 0-16,-3 3 0 15,6 2 0-15,-3 6 0 0,1 3 0 16,6 7 0-16,1 6 0 15,5 0 0-15,5 1 0 16,8 2 0-16,4-6 0 16,4-9 0-16,0-9 0 15,3-9 0-15,0-9 0 0,-6-15 0 16,-3-8 0-16,-6-5 0 16,1-3 0-16,-6 3 0 15,2-1-2-15,-2 11-2 16,5 4 1-16,9 16 0 0,12 13 0 15,8 18 2-15,10 6 0 16,4 10 3-16,7 11 1 16,0 4-1-16,-4 4 2 0,-9 1 0 15,-12-6-2-15,-13 0-2 16,-11 1 0-16,-11-5 0 16,-14-4 0-16,-10-4 0 15,-8-12 0-15,-6-11 0 0,-13-14 0 16,2-11-23-16,-1-16-57 15,-1-17-1-15</inkml:trace>
  <inkml:trace contextRef="#ctx0" brushRef="#br0" timeOffset="8805.7613">18860 6734 349 0,'0'0'3'0,"7"-9"1"16,0-5 1-16,-3-2 0 15,6-8 1-15,-4-6 0 0,0-2 1 16,-3-2 0-16,-3 8 1 16,-1 1 2-16,-9 13 1 15,0 10 3-15,-3 9 1 16,1 22 2-16,-3 9-1 0,13 7-1 15,2 7-2-15,2-2-13 16,18-7 0-16,11-10 0 16,9-9 0-16,7-21-76 0,11-12-6 15</inkml:trace>
  <inkml:trace contextRef="#ctx0" brushRef="#br0" timeOffset="9263.106">19246 6573 400 0,'1'8'4'16,"7"4"1"-16,2 7 2 15,-2-2 0-15,4 4 0 16,0-3 1-16,-4 0 1 0,3-5 0 15,-11-13-5-15,4-9-1 16,-4-16-4-16,-11-7 0 16,3-8-2-16,-1-4-1 15,2-2-1-15,4 4 1 0,3 6 1 16,3 12 1-16,10 12 2 16,5 12 2-16,5 10 3 15,-1 13 1-15,4 9-1 16,-4 2 0-16,5 5-10 0,-11 7-62 15,4-19-6-15</inkml:trace>
  <inkml:trace contextRef="#ctx0" brushRef="#br0" timeOffset="9647.3048">19594 6389 400 0,'0'0'5'0,"0"0"0"15,3 4 2-15,11-4 0 16,-3 0 0-16,4-7 1 15,0-8-2-15,2-3 1 0,-3-6-6 16,0-3-1-16,-10 0-1 16,-4-3 1-16,-3 9 4 15,-7 2 0-15,-2 14 3 16,-5 8 1-16,2 10 2 0,0 7 1 16,6 10-1-16,7 6-5 15,2-3-5-15,13-1 0 16,7-7 0-16,12-6 0 15,2-17-44-15,11-2-35 0,-1-12-4 16</inkml:trace>
  <inkml:trace contextRef="#ctx0" brushRef="#br0" timeOffset="9905.9892">19997 6290 365 0,'0'0'7'0,"0"0"6"0,0 0 1 16,0 0 2-16,0 0 0 15,0 0 3-15,-6 0-1 16,-4-12 2-16,-6-8-8 16,3-6-4-16,-3-3-5 0,2-2-3 15,1-3 0-15,8-1 0 16,4 2 0-16,3 1 0 15,13 1-3-15,8 7-26 16,12 2-49-16,0 3-5 0</inkml:trace>
  <inkml:trace contextRef="#ctx0" brushRef="#br0" timeOffset="10523.9756">20476 5851 368 0,'0'0'6'0,"0"0"1"15,0 0 4-15,0 0 3 16,0 0 0-16,-9-6 4 15,9 6 0-15,0 0 2 16,-10-8-5-16,10 8-1 0,-14-2-8 16,3 0-6-16,4 2 0 15,-4-1 0-15,-3 1 0 16,3-2 0-16,-1 2 0 16,2-1 0-16,10 1 0 0,-16-4 0 15,16 4 0-15,-10-3 0 16,10 3 0-16,0 0 0 15,-10-6 0-15,10 6 0 16,0 0 0-16,-11 0 0 0,11 0 0 16,0 0 0-16,-12 2 0 15,12-2 0-15,-11 12 0 16,11-12 0-16,-15 18 0 16,7-9 0-16,-1 4 0 0,4 3 0 15,-1-2 0-15,-1 3 0 16,6 2 0-16,1 1 0 15,3-1 0-15,9-2 0 16,4-2 0-16,1-5 0 0,3-3 0 16,4-7-2-16,-5-2 2 15,-2-6-1-15,0-5 0 16,-7-2 0-16,3 1-1 16,-4 3 0-16,0 6 0 0,4 5 0 15,0 3-1-15,4 6-2 16,1-2-2-16,2 4-6 15,-3-10-16-15,-5-5-47 16,3-11-2-16</inkml:trace>
  <inkml:trace contextRef="#ctx0" brushRef="#br0" timeOffset="10676.846">20396 5371 438 0,'0'0'7'0,"0"8"2"0,2 13 3 16,8 12 1-16,8 10 0 15,7 10 1-15,5 6-9 16,7 6-5-16,8 2 0 16,-1-14 0-16,2-4-66 0,3-12-18 15</inkml:trace>
  <inkml:trace contextRef="#ctx0" brushRef="#br0" timeOffset="11673.5149">20923 5264 358 0,'0'0'11'0,"-12"5"-1"16,12-5 2-16,-10 0 0 16,9-8 2-16,1-6 2 15,10-8 0-15,10-7 1 16,14-11-10-16,13-7 1 0,15-7-1 15,8-3-1-15,11 1-3 16,4-4-6-16,6 7-20 16,3 4-52-16,-15 11-4 0</inkml:trace>
  <inkml:trace contextRef="#ctx0" brushRef="#br0" timeOffset="11883.916">21380 4977 464 0,'0'0'5'0,"-1"23"1"0,1-1 0 16,7 8 1-16,7 5-1 16,6 5 0-16,4 3 2 15,10 0-5-15,7-11-7 16,11-3-29-16,1-17-45 15,3-10-4-15</inkml:trace>
  <inkml:trace contextRef="#ctx0" brushRef="#br0" timeOffset="12233.2235">22114 5106 462 0,'0'0'3'0,"0"0"0"16,-10 0 0-16,1-7 1 0,-5-11 0 15,-6-6 1-15,-9-13 0 16,-7-14 0-16,-2-13-3 15,0-8-1-15,-3-1 0 16,8 1 0-16,5 2 0 0,12 10-1 16,9 4 1-16,7 8-1 15,12 11 0-15,12 9 2 16,6-1-2-16,8 8-1 16,1 0-7-16,10 10-17 0,3 8-51 15,-6 3-5-15</inkml:trace>
  <inkml:trace contextRef="#ctx0" brushRef="#br0" timeOffset="12415.8077">21859 4880 397 0,'0'0'7'0,"0"0"-1"15,0 0 0-15,0 0 1 0,0 0 0 16,9-5-1-16,7-11 0 15,6-2-6-15,4-12-16 16,16-3-31-16,6 4-26 16,0-3-2-16</inkml:trace>
  <inkml:trace contextRef="#ctx0" brushRef="#br0" timeOffset="12631.3024">22352 4599 478 0,'0'0'3'16,"0"0"2"-16,-9 2 0 15,0 6 1-15,0 1 1 16,-4 4 0-16,2 2-7 15,-2 5 0-15,4 0 0 0,5 3 0 16,4 0 0-16,4-1 0 16,10-3 0-16,3-2 0 15,8 0 0-15,2 0 0 0,-2-3 0 16,-1 4 0-16,-5 1 0 16,-7 2 0-16,-8 6 0 15,-6 0 0-15,-12 0 0 16,-11-8-13-16,-11-5-66 0,11-7-3 15</inkml:trace>
  <inkml:trace contextRef="#ctx0" brushRef="#br0" timeOffset="13343.9465">23175 4168 419 0,'0'0'6'0,"0"0"1"15,0 0 3-15,-2-9 0 16,2 9 2-16,0 0 1 16,0 0 0-16,0 0 1 0,0 0-7 15,0 0-7-15,-9-9 0 16,9 9 0-16,-10-4 0 15,10 4 0-15,-16-5 0 16,16 5 0-16,-18-1 0 0,11 1 0 16,-4 0 0-16,-2 0 0 15,5 3 0-15,8-3 0 16,-15 3 0-16,15-3 0 0,-13 10 0 16,13-10 0-16,-13 15 0 15,4-6 0-15,2 3 0 16,0 3 0-16,-2 2 0 15,-1-2 0-15,4 1 0 0,-4 0 0 16,7 1 0-16,0-5 0 16,3-3 0-16,0-9-5 15,16 4 0-15,-1-4-2 16,8-4 1-16,3-5-1 16,3-4 2-16,1-2 0 0,-3 1 0 15,2-3 1-15,-5 4 3 16,-1 3 2-16,-6 2 3 15,2 8 2-15,-3 0 0 16,0 8 1-16,1 3 1 0,1 2-1 16,0-2 0-16,0-9-3 15,-1-2-4-15,0-13 0 16,-3-8-5-16,-3-8-15 0,0-9-58 16,-6 1-3-16</inkml:trace>
  <inkml:trace contextRef="#ctx0" brushRef="#br0" timeOffset="13628.9043">23389 3604 416 0,'0'0'7'16,"5"10"3"-16,5 11 1 16,7 11 2-16,2 10 1 0,5 8 1 15,9 8 0-15,8 5-5 16,-2-2-10-16,0-3 0 15,-6-10 0-15,-2-8 0 16,-7-10 0-16,-8-10 0 16,-6-11 0-16,-10 1 0 0,-10-6 0 15,-3-4 0-15,-5 0 0 16,-3-1 0-16,5-4 0 16,-1 2 0-16,8 2 0 15,9 1 0-15,0-9 0 0,14 6 0 16,6 3-70-16,10-6-12 15</inkml:trace>
  <inkml:trace contextRef="#ctx0" brushRef="#br0" timeOffset="14533.1021">18600 8306 406 0,'0'0'6'0,"0"0"0"16,0 0 3-16,-15-5 2 15,15 5-2-15,-9-9 3 16,9 9 1-16,-13-6 0 16,13 6-4-16,-12-12 0 0,12 12-3 15,-14-3-4-15,14 3-2 16,-12-3 0-16,4 3 0 16,-2 0 0-16,1 1 0 15,-1 4 0-15,-1 0 0 16,-1 2 0-16,3 0 0 0,0 3 0 15,-3 2 0-15,4 1 0 16,-5 3 0-16,6 4 0 16,0 2 0-16,4 4 0 0,-1 4 0 15,4 1 0-15,5 2 0 16,3-3 0-16,8-6-5 16,3-7 2-16,3-8 1 15,-2-9-2-15,3-7 0 0,-1-12-1 16,-1-10-2-16,-2-3-3 15,-1 0-2-15,6 4 1 16,2 7-1-16,5 13 1 0,7 8 2 16,2 11 3-16,6 19 7 15,-3 7 4-15,-2 15 5 16,-2 6 2-16,-8 8 1 16,-14 1 0-16,-5 4 0 15,-12-4-2-15,-12-1-3 0,-6-8-3 16,-12-11-5-16,-3-14-5 15,-7-18-7-15,2-15-18 16,3-15-48-16,-5-18-3 16</inkml:trace>
  <inkml:trace contextRef="#ctx0" brushRef="#br0" timeOffset="14873.5178">18860 8325 386 0,'0'0'2'16,"0"0"1"-16,0 0 1 16,8-12 0-16,-3-5 1 15,6-5 0-15,-2-7-2 0,-1-5 1 16,2-6-3-16,-5 1 2 15,-4 2 1-15,-2 6 3 16,-6 7 1-16,-8 13 3 16,4 11 2-16,-5 20 1 0,3 13 0 15,0 9-1-15,9 2-6 16,3 5-7-16,5-1 0 16,16-10 0-16,5-6 0 15,13-15 0-15,1-15-33 16,8-5-47-16,2-13-4 0</inkml:trace>
  <inkml:trace contextRef="#ctx0" brushRef="#br0" timeOffset="15201.2553">19266 8107 411 0,'0'0'4'16,"0"0"3"-16,0 0 1 15,-1 12-2-15,1-12 2 0,0 0-1 16,0 0 1-16,-10-9 0 16,8-13-4-16,-5-5-3 15,3-2-2-15,-1-6 1 16,1-1 1-16,1 7-1 0,3 2 1 15,1 14 0-15,7 8 2 16,2 7 0-16,8 11 1 16,-1 7 0-16,4 4-1 15,3 0-6-15,4 0-19 16,5-5-53-16,-6-8-4 0</inkml:trace>
  <inkml:trace contextRef="#ctx0" brushRef="#br0" timeOffset="15444.9026">19559 7940 411 0,'0'0'4'0,"0"0"2"16,2-12 0-16,3 0 1 15,3-5-1-15,-1-8 0 16,0-5-2-16,-1-3-3 16,-4-5-3-16,-1 4-2 0,-2 3 1 15,-5 9 4-15,-4 6 2 16,-7 13 3-16,9 10 3 15,-5 13 3-15,5 7 0 0,6 6-1 16,4-2-3-16,15 2-4 16,7-10-3-16,11-4-11 15,1-1-47-15,10-18-24 16,3-7 0-16</inkml:trace>
  <inkml:trace contextRef="#ctx0" brushRef="#br0" timeOffset="15579.7997">19887 7689 422 0,'0'0'0'0,"0"0"1"0,0 0 0 15,8-7 0-15,2 0-12 16,4 2-56-16,5-16-1 16</inkml:trace>
  <inkml:trace contextRef="#ctx0" brushRef="#br0" timeOffset="16102.2152">20441 7106 387 0,'0'0'8'16,"-11"0"2"-16,-1 5 3 0,-5 7 1 15,-2 2 1-15,-7 5 2 16,-1 8-1-16,-3 2 2 16,3 2-9-16,4-4-5 0,9 2-4 15,6-7 0-15,8-6 0 16,4-2 0-16,12-8 0 15,3-3 0-15,3 0 0 16,1 4 0-16,-3 1 0 16,-7 7 0-16,-3 4 0 0,-7 8 0 15,-3 6 0-15,-11 2 0 16,-3-1 0-16,-3 2-11 16,-1-6-46-16,0-12-25 15,5-9 0-15</inkml:trace>
  <inkml:trace contextRef="#ctx0" brushRef="#br0" timeOffset="16492.2814">20513 7265 482 0,'0'0'3'0,"2"17"0"16,10 3 1-16,5 7 1 0,9 7 0 15,2 9 0-15,7 7-1 16,6 8-4-16,-1-5 0 16,-7-1 0-16,-3-10 0 0,-4-6 0 15,-13-12 0-15,-9-9 0 16,-10-15 0-16,-13-15-2 16,-10-20-6-16,-5-17-3 15,-11-17-2-15,-2-6-2 16,1-15-3-16,6 0-2 0,7 1-4 15,13 9-2-15,12 10 2 16,8 13 5-16,12 18 7 16,13 17 11-16,7 17 12 15,1 9 6-15,-3 19 9 0,-2 13 5 16,-8 13 1-16,-11 11-2 16,-7-6-7-16,-2 4-12 15,-11-14-20-15,-1-9-64 16,2-10-5-16</inkml:trace>
  <inkml:trace contextRef="#ctx0" brushRef="#br0" timeOffset="16993.5735">20839 7059 359 0,'0'0'6'0,"15"0"2"0,-4-2 0 16,6-5 2-16,-1-7 0 15,5-5-1-15,-2-4 2 16,1-6-2-16,-11-2-4 0,-1-3-2 15,-8 4 1-15,0 6 1 16,-7 6 1-16,-1 12 2 16,-5 6 0-16,-1 12 1 15,4 15 1-15,3 7-1 0,6 2-1 16,1 3-2-16,15-1-6 16,4-7 0-16,16-4-4 15,6-22-19-15,-9-5-55 16,18-9-2-16</inkml:trace>
  <inkml:trace contextRef="#ctx0" brushRef="#br0" timeOffset="17222.9689">21306 6629 394 0,'0'0'9'15,"-12"0"3"-15,12 0 2 16,-15 7 2-16,5 5 1 15,0 5 1-15,-1 10 0 0,-1 9-5 16,8 7-13-16,2 6 0 16,2 1 0-16,7-4 0 15,10-4 0-15,7-6 0 16,5-17 0-16,7-11 0 0,6-8 0 16,-1-4-64-16,0-29-20 15</inkml:trace>
  <inkml:trace contextRef="#ctx0" brushRef="#br0" timeOffset="17335.682">21662 6774 383 0,'0'0'0'0,"0"0"-6"16,0-9-13-16,7-3-43 0,-7-10-5 16</inkml:trace>
  <inkml:trace contextRef="#ctx0" brushRef="#br0" timeOffset="17455.9575">21475 6428 496 0,'-2'6'5'0,"-4"9"0"16,2 7 0-16,-2 1-5 16,2 4 0-16,4 3 0 0,1 1 0 15,11-2 0-15,7-16-9 16,1-8-71-16,15-5-4 16</inkml:trace>
  <inkml:trace contextRef="#ctx0" brushRef="#br0" timeOffset="17708.381">21897 6713 358 0,'0'0'2'0,"0"-5"-1"15,0-7 1-15,0-6 0 16,-8-7 1-16,-2-11-1 16,-7-6 0-16,-8-12 1 15,-6-3 0-15,-5-6 3 0,-4 0 2 16,2 3 0-16,4 6 2 15,3 5 0-15,12 7 0 16,7 9 1-16,12 9-2 16,12 6-2-16,13 7-3 0,7 2-5 15,11 7-5-15,0 0-21 16,-6 4-46-16,14 11-1 16</inkml:trace>
  <inkml:trace contextRef="#ctx0" brushRef="#br0" timeOffset="17896.0591">21681 6536 455 0,'0'0'1'16,"0"0"-1"-16,5-9 2 16,7 0-1-16,3-6 0 15,9-5 0-15,7-4 0 16,9-4-3-16,5-4-6 0,13-9-24 15,16 0-42-15,-3-1-1 16</inkml:trace>
  <inkml:trace contextRef="#ctx0" brushRef="#br0" timeOffset="18223.8257">22377 6431 442 0,'0'0'2'0,"0"0"0"16,0 0 0-16,0-6 0 0,1-6-5 16,-1-6-8-16,0-6-9 15,-4-4-9-15,-6-8-8 16,-4 1 1-16,-3-1 12 15,-8 3 13-15,3 8 11 16,-4 8 11-16,3 8 10 0,2 8 10 16,7 1 6-16,14 0-2 15,-11 15-14-15,15-7-13 16,10-8-13-16,8-2-20 0,5-2-31 16,2-10-16-16,4-3-6 15</inkml:trace>
  <inkml:trace contextRef="#ctx0" brushRef="#br0" timeOffset="18399.9194">22517 5993 381 0,'0'0'7'0,"0"-7"1"16,0-2 3-16,0 9 3 0,0-14 3 16,0 14-2-16,0 0 3 15,-14 3 0-15,6 17-4 16,-3 6-6-16,3 15-8 16,-1 1 0-16,4 3 0 0,5-6 0 15,7-1 0-15,13-13 0 16,9-13 0-16,6-12 0 15,9-12 0-15,2-17-70 0,7-8-15 16</inkml:trace>
  <inkml:trace contextRef="#ctx0" brushRef="#br0" timeOffset="19184.4671">20594 8299 426 0,'0'0'1'0,"0"0"3"0,0 0 3 16,9-10 1-16,5-5 1 15,3-2 1-15,11-7 0 16,12-10 2-16,10-5-2 15,16-6-2-15,11-9-2 16,16 0-6-16,6-7 0 16,8 8-11-16,-6 1-46 0,-1 4-23 15,-11 9-2-15</inkml:trace>
  <inkml:trace contextRef="#ctx0" brushRef="#br0" timeOffset="19450.3647">21147 7935 463 0,'0'0'4'0,"-8"8"2"16,5 6 1-16,2 6 2 15,1 10 0-15,7 9 1 16,3 7-7-16,10 7-3 16,10-1 0-16,3 0 0 0,8-2 0 15,4-12 0-15,5-18-69 16,3 1-14-16</inkml:trace>
  <inkml:trace contextRef="#ctx0" brushRef="#br0" timeOffset="19907.5272">21956 8233 430 0,'0'0'5'0,"6"10"-1"15,-6-10 1-15,11 9 0 0,-11-9 2 16,0 0-1-16,5-12 1 15,-8-10-1-15,-14-11-4 16,-10-19 0-16,-6-8-1 16,-9-10 0-16,-3-8-1 0,0 3 0 15,3 0 0-15,8 11 1 16,9 7-1-16,11 10 2 16,13 10-1-16,8 8 1 15,18 10-1-15,9 1 0 0,8 4-2 16,9-1-2-16,2 1-6 15,5 7-15-15,-9 7-35 16,4-4-19-16,-7 4-3 16</inkml:trace>
  <inkml:trace contextRef="#ctx0" brushRef="#br0" timeOffset="20117.6028">21872 7971 441 0,'0'0'5'0,"-8"0"0"16,8 0 0-16,0 0 1 15,-10-1-1-15,10-9 1 0,10-4 1 16,3-4-1-16,14-3-6 16,8-5-3-16,12-2-8 15,1-5-28-15,8 3-39 16,3 6 0-16</inkml:trace>
  <inkml:trace contextRef="#ctx0" brushRef="#br0" timeOffset="20792.1944">22337 7746 413 0,'0'0'6'0,"0"0"3"0,-4 0 1 16,4 0 2-16,-11 4 0 15,11-4 1-15,-18 16 0 16,5-4 1-16,-1 6-7 0,2 3-5 15,-2 1-2-15,6 2 0 16,-2 0 0-16,5-4 0 16,5-4 0-16,4-1 0 15,10-7 0-15,5-5 0 0,7-3 0 16,0 0-2-16,5-2 1 16,-2 2 1-16,-4 0 0 15,-4 5 0-15,-4 8 0 16,-6 5 1-16,-11 9-1 0,-5 3 2 15,-10 3-4-15,-7 1-4 16,3 1-24-16,-5-6-48 16,-5-10-4-16</inkml:trace>
  <inkml:trace contextRef="#ctx0" brushRef="#br0" timeOffset="25833.3576">20340 9536 227 0,'0'0'9'0,"0"0"9"16,-6-8 5-16,6 8 4 15,-10-13 2-15,10 13 3 0,-16-9 1 16,5 4 0-16,-3 5-7 16,4 0-7-16,-6 2-5 15,3 10-4-15,-4 6-3 0,1 13-3 16,2 15-4-16,9 19 0 15,5 14 0-15,5 19 0 16,12 13 0-16,14 6 0 16,3 1 0-16,15-7 0 0,4-15 0 15,9-15 0-15,-1-24-9 16,3-23-72-16,7-18-2 16</inkml:trace>
  <inkml:trace contextRef="#ctx0" brushRef="#br0" timeOffset="26403.98">20509 9807 251 0,'0'0'12'0,"0"0"6"15,0 0 6-15,0 0 3 16,0 0 0-16,0 6 3 15,7 10 0-15,5 5 0 0,4 5-11 16,4-2-7-16,5-2-4 16,4-1-4-16,1-7-2 15,-1-10-2-15,-1-8-2 0,-6-12-1 16,-3-6-1-16,-2 1 0 16,-2 4-1-16,3 7 1 15,0 8 0-15,6 9 1 16,1 5 1-16,4 8 0 0,3 5-8 15,1-9-21-15,-13-7-43 16,8-7-1-16</inkml:trace>
  <inkml:trace contextRef="#ctx0" brushRef="#br0" timeOffset="26723.992">21094 9850 443 0,'5'14'5'15,"6"4"1"-15,0 7 1 0,9 4 0 16,1 0 0-16,2 3 0 16,0-5-2-16,2-1 0 15,-9-16-6-15,-6-10-3 16,-10-17-1-16,-3-10-1 16,-16-10 0-16,-7-9 0 0,-6-9 1 15,-1 0 0-15,1-1 1 16,4 5 1-16,7 8 3 15,12 9 0-15,9 9 2 0,13 14 1 16,10 11 1-16,9 4 1 16,1 11 1-16,2 11 0 15,-6 1-1-15,-4 6-2 16,-12-1-1-16,-7 5-7 0,-9-8-22 16,-21-4-48-16,0-6-2 15</inkml:trace>
  <inkml:trace contextRef="#ctx0" brushRef="#br0" timeOffset="27197.801">21420 9313 411 0,'0'0'5'0,"-11"11"3"16,4 3 0-16,-4 5 1 15,-1 5 0-15,1 5 0 16,-2-2 0-16,6 5-1 0,3-5-5 16,7-5-2-16,7-4-1 15,13-7-1-15,3-6 0 16,6-3 0-16,2-2-1 15,0 0 1-15,-2 0 1 0,-6 0 0 16,-7 4 0 0,-8 7 1-16,-9 7-3 0,-5 7-4 15,-11-1-16-15,-9-1-51 16,4-1-3-16</inkml:trace>
  <inkml:trace contextRef="#ctx0" brushRef="#br0" timeOffset="27373.1114">21544 9088 457 0,'4'9'5'0,"4"17"1"15,5 8 2-15,2 12 0 16,5 5 0-16,5 5 1 16,2 4-1-16,5 4-6 15,-3-16-5-15,4-15-45 0,-6-4-32 16,-2-9-1-16</inkml:trace>
  <inkml:trace contextRef="#ctx0" brushRef="#br0" timeOffset="27533.8465">21553 9462 442 0,'0'0'3'0,"0"0"0"15,0 0 1-15,0 0-1 16,10-19 1-16,8-3 0 0,7-5-3 15,10-8-7-15,7-7-24 16,10-12-35-16,12 4-10 16</inkml:trace>
  <inkml:trace contextRef="#ctx0" brushRef="#br0" timeOffset="28083.6475">22058 9258 398 0,'0'0'3'16,"8"15"1"-16,0-1 0 15,5-3 1-15,2 1 0 0,1 0 1 16,0-1 2-16,-1-1-1 16,-7-10-1-16,-8 0-1 15,-2-16-2-15,-11 0 1 16,-4-2-2-16,-1-4 0 0,0 3-2 15,4 2 1-15,10 0-2 16,4 5 1-16,12-1 0 16,10 2 0-16,7-2 1 15,8-3-2-15,0-6-2 0,1-2-6 16,-3-6-3-16,-6-3-1 16,-6-1 1-16,-12 2 1 15,-7 5 4-15,-6 6 4 16,-10 5 7-16,-3 5 6 15,-1 11 5-15,0 5 2 0,4 12 0 16,5 9-2-16,7 6-3 16,4 2-4-16,10 5-3 15,11-7-4-15,3-5-7 16,13-6-18-16,1-13-53 0,-1-7-3 16</inkml:trace>
  <inkml:trace contextRef="#ctx0" brushRef="#br0" timeOffset="28515.6591">22651 8785 455 0,'0'0'5'15,"0"0"0"-15,0 0 2 16,-2 6 0-16,2-6 1 0,0 0-1 16,-13 3 1-16,13-3 1 15,-14 0-9-15,14 0 0 16,-12-5 0-16,12 5 0 0,-14-3 0 15,14 3 0-15,-10 0 0 16,10 0 0-16,-12 2 0 16,12-2 0-16,-10 3 0 15,10-3 0-15,-9 1 0 16,9-1 0-16,0 0 0 0,-12 5 0 16,12-5 0-16,0 0 0 15,-12 12-3-15,12-12 0 16,-13 14 0-16,4-4 0 15,3 2-1-15,-1 3 2 16,2 2-1-16,-2 2 1 0,2-1 0 16,4 0 0-16,1-3 0 15,0-3 0-15,0-12 0 16,17 6 0-16,-5-8 0 0,4-5 1 16,0-5-1-16,7 3 1 15,1 1 1-15,-2 0-1 16,2 4-4-16,1 4-17 15,-2 2-51-15,-2-2-3 0</inkml:trace>
  <inkml:trace contextRef="#ctx0" brushRef="#br0" timeOffset="28961.6089">22802 8712 429 0,'0'0'3'16,"9"19"3"-16,2-8-2 15,3 3 0-15,3-6 0 0,2-2-2 16,3-4-2-16,-3-2-9 15,-1-16-12-15,-5-11-7 16,-4-7-3-16,-4-2 4 0,-4 2 4 16,-1 1 14-16,0 12 10 15,1 7 11-15,-1 14 12 16,15 3 5-16,2 14 2 16,3 7-2-16,2-3-4 0,8 1-13 15,-4-7-6-15,2-10-3 16,-3-5-2-16,-3-15 0 15,-6-7-2-15,-3-9 1 0,-4-2 0 16,-1-2-1-16,-4 6 1 16,3 3 1-16,3 10-1 15,5 10-1-15,2 8-2 16,10 15-20-16,17 9-52 16,-12 4-1-16</inkml:trace>
  <inkml:trace contextRef="#ctx0" brushRef="#br0" timeOffset="29739.282">21235 10727 436 0,'0'0'5'0,"0"0"2"15,-1-13 2-15,1 13 0 16,-10-18 2-16,6 4-1 16,-5 0 2-16,2-2 0 0,-7 2-12 15,4 1 0-15,-1 3 0 16,-3 4 0-16,7 1 0 16,-4 5 0-16,0 0 0 0,4 2 0 15,7-2 0-15,-16 12 0 16,16-12 0-16,-12 10 0 15,12-10 0-15,-9 12 0 16,9-12 0-16,-8 15 0 0,8-15 0 16,-7 9 0-16,7-9 0 15,-4 15 0-15,3-4 0 16,-2 0 0-16,1 2 0 16,-1 3 0-16,0 1 0 0,2 4 0 15,0 1 0-15,1 3 0 16,4-1 0-16,6 0 0 15,5-2-3-15,2-6-2 0,6-6 1 16,4-7-1-16,-1-6-1 16,3-12 0-16,-4-6-1 15,1-4 1-15,-4 1 0 16,-2 0 1-16,1 5 0 16,-2 11 0-16,-1 3-3 15,2 5-14-15,-6 18-50 0,6-10-2 16</inkml:trace>
  <inkml:trace contextRef="#ctx0" brushRef="#br0" timeOffset="29975.2325">21554 10472 442 0,'0'0'5'0,"0"0"1"16,-14 0 3-16,4 2 0 15,10-2 1-15,-16 9-1 16,10 3 1-16,0 6 1 16,6 3-11-16,7 6 0 0,8 4 0 15,5 0 0-15,3-2 0 16,10-5 0-16,0-10 0 16,3-9-19-16,-3-5-47 0,-2-20-15 15</inkml:trace>
  <inkml:trace contextRef="#ctx0" brushRef="#br0" timeOffset="30138.2342">21743 10150 443 0,'0'0'5'15,"4"19"1"-15,6 5 2 16,6 8 1-16,7 8 1 16,4 6-1-16,6 8 0 15,5 4 0-15,-1-7-6 0,5-3-8 16,-8-12-18-16,-12-6-57 15,9-7-1-15</inkml:trace>
  <inkml:trace contextRef="#ctx0" brushRef="#br0" timeOffset="30328.2073">21738 10513 495 0,'0'0'0'0,"0"0"0"15,0 0 1-15,12-9-1 16,5-5 1-16,4-2 0 16,9-8-2-16,9-3-6 15,3-10-17-15,11-6-36 16,6 6-19-16,0 0-3 0</inkml:trace>
  <inkml:trace contextRef="#ctx0" brushRef="#br0" timeOffset="30799.8639">22338 10468 433 0,'0'0'0'0,"-3"-7"-1"15,1-4-3-15,-5-10-12 0,-2-7-21 16,-3-1-26-16,-4-11-8 16,-10-3 12-16,0 4 29 15,-5 8 18-15,3 5 12 0,1 14 19 16,3 10 24-16,4 4 27 16,9 10 2-16,11 7-16 15,2-3-27-15,15-5-17 16,1-4-9-16,4-7-6 0,2-13-3 15,0-1-1-15,-2-5 1 16,-1 0 4-16,-4-3 2 16,-3 7 4-16,-1 3 3 15,1 7 3-15,2 5 2 0,2 8 1 16,7 4-1-16,2 2-3 16,3 3-3-16,3-5-2 15,1-2-1-15,-3-8-1 16,-9-4 0-16,-3-13 0 15,-8-9-1-15,-5-5 1 0,-6-7-3 16,-9-4-5-16,2 0-16 16,-2 0-55-16,0 5-3 15</inkml:trace>
  <inkml:trace contextRef="#ctx0" brushRef="#br0" timeOffset="31515.9597">22802 9917 410 0,'0'0'6'0,"0"0"2"16,0 0 2-16,0 0 2 0,0 0 2 15,0 0 1-15,0 0 1 16,3 5 0-16,-3-5-12 15,0 0-4-15,-8 2 0 0,8-2 0 16,-13 3 0-16,13-3 0 16,-17 3 0-16,17-3 0 15,-14 3 0-15,4-3 0 16,10 0 0-16,-8 0 0 0,8 0 0 16,-11 0 0-16,11 0 0 15,0 0 0-15,-13-6 0 16,13 6 0-16,0 0 0 15,-10 0 0-15,10 0 0 0,0 0 0 16,-10 4 0-16,10-4 0 16,-6 10 0-16,6-10 0 15,-4 13 0-15,4-13 0 16,-2 16 0-16,-1-5 0 0,2 0 0 16,1 2 0-16,0 1 0 15,1 5 0-15,7 0-2 16,5 1-2-16,1-1 0 15,7-5 0-15,2-2 1 0,-1-9 1 16,-1-5 0-16,1-11 0 16,-6-8 0-16,-3-8 0 15,-3 1 1-15,-3-2 0 16,-3 6 0-16,0 4 0 0,3 13 1 16,-7 7 0-16,19 3 0 15,-4 8-1-15,5-1-3 16,4 0-7-16,-4-9-15 15,-2-6-37-15,2-11-13 0</inkml:trace>
  <inkml:trace contextRef="#ctx0" brushRef="#br0" timeOffset="31669.7332">22929 9485 373 0,'0'0'13'16,"0"0"2"-16,1 11 3 0,9 11 1 15,10 12-1-15,2 7 1 16,7 10 0-16,6 6-2 15,7 3-17-15,4-3 0 0,-1 1 0 16,-5-20-11-16,-6-6-68 16,-2-10-4-16</inkml:trace>
  <inkml:trace contextRef="#ctx0" brushRef="#br0" timeOffset="31859.7277">22913 9828 471 0,'0'0'3'0,"0"0"1"16,5 5 0-16,7-5 1 15,5-1 0-15,4-9 1 16,10-8-3-16,12-3-3 16,1-12-9-16,19-3-34 0,3-3-35 15,3 0-3-15</inkml:trace>
  <inkml:trace contextRef="#ctx0" brushRef="#br0" timeOffset="32241.9391">23431 9734 426 0,'0'0'5'16,"0"0"0"-16,0 9 0 16,0-9 1-16,15 0 0 15,-2-12-1-15,-1-3 0 0,1-7-1 16,2-4-5-16,-3-3 0 15,-7-4 0-15,-5 3 2 16,-3 6 1-16,-10 8 2 0,-5 9 3 16,-3 7 0-16,0 4 0 15,1 10 1-15,2 5-1 16,9 5-3-16,6-3-4 16,3-2 0-16,12-3 0 15,6-14-16-15,8-2-62 0,3-9-4 16</inkml:trace>
  <inkml:trace contextRef="#ctx0" brushRef="#br0" timeOffset="32478.072">23710 9617 445 0,'0'0'2'0,"0"0"0"16,0 0 1-16,0 0 0 0,0 0-1 15,0-9 2-15,-4-1-1 16,-4-4 1-16,-2-6-2 16,-3-5 0-16,-1-2 1 15,1-2-1-15,1 1-1 0,6 1 0 16,6 0-1-16,2 3-5 16,9 0-18-16,2 3-51 15,14 4-4-15</inkml:trace>
  <inkml:trace contextRef="#ctx0" brushRef="#br0" timeOffset="32867.9592">23905 9140 476 0,'0'0'2'0,"-5"13"1"16,3-3 1-16,-3 6 0 15,-2-1-1-15,1 6 1 16,0-1-1-16,2 2 1 0,3-1-3 15,3-6-1-15,10-2 0 16,3-2-1-16,6 1 0 16,2-5 1-16,2 0-1 15,-2 1 1-15,0 0 0 0,-3 3 1 16,-5 2 1-16,-6 3-1 16,-4 3 0-16,-5 3-2 15,-8-9-12-15,-2-2-63 16,-3-3-4-16</inkml:trace>
  <inkml:trace contextRef="#ctx0" brushRef="#br0" timeOffset="33294.0543">23666 8729 396 0,'0'0'5'16,"0"0"1"-16,0 10 2 15,14-1 1-15,9-1-1 0,9 3 2 16,8-1-1-16,14 1 0 16,10 5-2-16,9-2-2 15,3 7 0-15,2 3 1 16,-5 6 1-16,-3 9-1 0,-7 7 1 16,-7 8 1-16,-12 5-8 15,-10 8 0-15,-9 6 0 16,-11 2 0-16,-11 1 0 15,-3 0 0-15,-3-2 0 0,-12-11 0 16,2-7-30-16,-4-10-51 16,-6-12-4-16</inkml:trace>
  <inkml:trace contextRef="#ctx0" brushRef="#br0" timeOffset="59069.8082">12370 13593 311 0,'0'0'3'15,"-12"1"1"-15,1 2 2 16,-4-3-1-16,-6 3 2 15,-5-1 0-15,-4 4 0 0,-3 0 0 16,-2-2-3-16,-4 4 0 16,0-2 0-16,-1 0-2 15,-1-1 0-15,0-4-1 0,-5-1-1 16,3-1 1-16,-5-7 0 16,-1-6-1-16,0-7 1 15,-2-6 0-15,-4-3 0 16,-3-5 0-16,1-2 2 15,-2-1-2-15,-2-4 1 0,4 1 0 16,-1 0 1-16,6 1 0 16,0-4-1-16,11-5 2 15,2-2-1-15,6-3-1 16,8-5 1-16,7-8-1 0,10-2-1 16,5-3 0-16,4-6 0 15,10-1-1-15,12-1 0 16,5-2 0-16,7-2 0 15,4 1 0-15,6 0 0 0,1-2-1 16,5 0 1-16,2-2-1 16,-1-2 1-16,-1-3 1 15,-5 2-1-15,2-5 1 16,-7-3 0-16,2 2 1 0,-3-4-1 16,0-1 1-16,-2-5 0 15,-1 1 0-15,1-5 0 16,-1-3 0-16,4-1-1 15,-4-2 0-15,4 2 0 0,-4 1 0 16,-5 4 0-16,2 2-1 16,-2 6 0-16,-2 0 0 15,-4 8 0-15,3 4 1 16,-1 2-1-16,5 5 0 0,3 4 0 16,1 3 0-16,6 4 0 15,5 3 0-15,6-1 0 16,5 4 0-16,2-1 0 15,8 1 1-15,3 0-1 0,4 4 0 16,4 2-1-16,-1 5 1 16,6 3-1-16,3 2 1 15,3 5-1-15,3-1 2 0,2 1 0 16,0 4-1-16,5 0 1 16,1 4 0-16,-1 0 0 15,0 4-1-15,-3 3 2 16,0 9-2-16,3 4 0 0,1 9 0 15,-4 6 0-15,-1 1 0 16,1 11 1-16,2 5-1 16,-3 1 1-16,1 5 0 15,-1 2-1-15,-1 1-1 16,3-1 1-16,-2-3 0 0,1 1 0 16,1-3-1-16,-1 0 1 15,6-2-1-15,-5-5 2 16,0-1-1-16,-1-3 1 15,-4-2-1-15,3 2 0 0,-5-1 1 16,-5-2-1-16,-1 4 0 16,-1 3 1-16,-5 3-1 15,-5 4 0-15,1 8 1 16,-2 2 0-16,-2 2-1 0,-3 8 1 16,1 0 0-16,-2 4-1 15,0-2 1-15,-1 7 0 16,0-4-1-16,-8 8 1 0,-2 3-1 15,-2 5 0-15,-3 2 1 16,-7 5-1-16,-3 2 1 16,-3-1 0-16,-7-4 1 15,-1-4 0-15,0-9-1 16,-3-3 1-16,-1-6-1 0,2-7 1 16,-1 0-1-16,1-3-1 15,3 5 0-15,-3 0 0 16,0 4 0-16,-2 7 0 15,-3 3 0-15,-3 6 1 0,-4 8 2 16,-7 2 2-16,-1 8 0 16,-5 0 0-16,-3 2 1 15,-1-4-1-15,-3 2 0 0,-1-3-2 16,-4-2-1-16,3-2-2 16,-6-3 0-16,2-2-1 15,-5 0 1-15,-3 0 0 16,-5 1 0-16,-5 0 0 0,-5-2 0 15,-3 0 1-15,-3-3 0 16,-8 0-1-16,-4 3 0 16,-4-6 1-16,-1 0-1 15,-5-2 0-15,-1-1 0 16,-3 1 1-16,-1-1-2 0,-1-2 1 16,-3 2 1-16,-3 5-1 15,-1-2 0-15,-3 2 1 16,-1-1-1-16,-1 1 1 15,-5-4-1-15,-2-2 1 0,1-5-1 16,-4 1 0-16,-3-6 2 16,0-3-4-16,-4-5 2 15,-1-1 0-15,-3-2 0 0,-2 1 0 16,0-3 0-16,-2-1-1 16,2-7 1-16,-4 3 0 15,2-3 0-15,-3-1 0 16,-2-1 0-16,3-2 0 0,-6-1 1 15,4 0-2-15,-6 2 1 16,1-2 0-16,-2 5 1 16,1-3-1-16,3 0 2 15,-1-1-2-15,1-2 0 16,-2 2 0-16,4-7 0 0,-1 2 0 16,0-1 0-16,-2 0 0 15,3 6 0-15,-4 4 0 16,3 5 0-16,-1 6 0 15,1 8 0-15,3 5 0 0,2 9 0 16,4 6 0-16,5 4 0 16,5 5 0-16,6-4 0 15,12 5-13-15,6-12-68 0,17-7-2 16</inkml:trace>
  <inkml:trace contextRef="#ctx0" brushRef="#br0" timeOffset="60130.0041">17616 11338 309 0,'0'0'4'0,"0"12"1"0,0-3 5 15,0 5 0-15,7 5 3 16,1 4 1-16,15 6 1 16,8 5 3-16,13 2-3 15,11 4-2-15,20 2-4 0,14 5-1 16,18 0-1-16,13 2-1 15,12 1-1-15,8 4-1 16,15 1-1-16,7 7 1 16,8 9 1-16,13 4 1 0,3 8 1 15,7 6-1-15,4 7 1 16,0 3-1-16,-2 2-4 16,-2-3-2-16,-9-4 0 15,-12-4 0-15,-5-4 0 0,-21-13-6 16,-3-6-74-16,-14-7-3 15</inkml:trace>
  <inkml:trace contextRef="#ctx0" brushRef="#br0" timeOffset="61408.9334">21012 13655 393 0,'0'0'4'0,"0"0"4"16,0 0 1-16,0 0 2 0,-13-12 2 15,6 6 0-15,-5-2 0 16,0-3 1-16,-3 0-3 16,-1 1-3-16,-2 2-3 15,-1 2 0-15,1 3-1 0,-3 3-4 16,2 0 0-16,-2 8 0 16,0 1 0-16,-1 6 0 15,3 2 0-15,2 9 0 0,-2 5 0 16,8 6 0-16,5 11 0 15,4 11 0-15,3 7 0 16,10 4 0-16,10 0 0 16,1-3 0-16,9-9 0 0,-1-8 0 15,3-16 0-15,2-17 0 16,-2-14 0-16,3-10 0 16,-1-10 0-16,-1-10 0 15,-2-7 0-15,-1-7 0 16,-4-2 0-16,-8 0 0 0,-8-1 0 15,-7 3 0-15,-6 2 0 16,-12 7 0-16,-6 6 0 16,-4 6 0-16,-1 3 0 15,1 8 0-15,2 4 0 0,5 2 0 16,4 2 0-16,2 1 0 16,11 0 0-16,-13 5 0 15,13-5 0-15,0 0 0 0,-8 13 0 16,8-13 0-16,-2 8 0 15,2-8 0-15,0 0 0 16,0 12 0-16,0-12 0 16,0 0 0-16,8 9 0 15,-8-9 0-15,15 2 0 0,-3-2 0 16,2 0 0-16,6-5 0 16,1-1 0-16,2-2 0 15,6-1 0-15,2-3 0 16,-2 1 0-16,3 2 0 0,-7-3 0 15,-1 5-6-15,-8-3-23 16,-3 6-53-16,-4 4-3 16</inkml:trace>
  <inkml:trace contextRef="#ctx0" brushRef="#br0" timeOffset="61855.6533">21394 13820 363 0,'0'0'5'16,"0"0"0"-16,0-16 0 0,6 0 2 16,1-4-3-16,2-4 0 15,0-7-2-15,1-5-1 16,-3-3-3-16,1 3 2 15,-4 9 3-15,-4 3 5 0,-2 16 4 16,2 8 2-16,-14 15 3 16,6 20 3-16,7 15-2 15,1 11-1-15,4 1-9 16,12 2-8-16,7-10 0 0,11-4 0 16,5-24 0-16,13-14-76 15,1-12-8-15</inkml:trace>
  <inkml:trace contextRef="#ctx0" brushRef="#br0" timeOffset="62349.6809">21760 13602 384 0,'0'0'4'0,"1"19"2"0,6-1 2 15,1 3 3-15,2 3 0 16,3 2 1-16,-2 0 0 16,0 0 1-16,0-12-4 0,-11-14-3 15,5-5-1-15,-5-16-3 16,-1-14-2-16,-7-8 1 15,0-5-1-15,5-4 1 16,1 5-1-16,3 9 1 0,11 13-1 16,2 17 1-16,11 13 2 15,4 19-3-15,1 12 1 16,3 11-2-16,0 5-4 0,4 2-12 16,-7-7-58-16,-2-9-5 15</inkml:trace>
  <inkml:trace contextRef="#ctx0" brushRef="#br0" timeOffset="62635.8069">22205 13580 445 0,'0'0'3'0,"0"0"1"15,0 0-1-15,0 0 0 16,5-9 1-16,-2-11-1 0,6-6 0 15,0-9 0-15,1-8-4 16,-5-3 2-16,-4-2 0 16,0 4 4-16,-4 11 0 0,-5 11 2 15,-7 10 1-15,3 14 1 16,-3 18-4-16,7 13-5 16,3 11 0-16,4 5 0 15,7 3 0-15,10-6 0 0,6-1 0 16,5-17 0-16,15-23-70 15,-3 0-16-15</inkml:trace>
  <inkml:trace contextRef="#ctx0" brushRef="#br0" timeOffset="62874.1743">22622 13476 455 0,'0'0'4'0,"0"0"1"0,0 0 0 16,0 0 0-16,0 0 1 15,-7-15 0-15,-2-5-1 16,-4-7 2-16,0-8-4 16,-5-8 1-16,-3-6 0 0,4-1-2 15,0 7-2-15,8 3 0 16,6 5 0-16,6 8 0 16,16 4 0-16,7 9 0 15,16 6 0-15,-1-3 0 16,-6 4-76-16,22 1-9 0</inkml:trace>
  <inkml:trace contextRef="#ctx0" brushRef="#br0" timeOffset="63333.5515">23050 13009 438 0,'0'0'7'16,"0"0"1"-16,-10 0 2 0,10 0 0 16,-11-5 2-16,11 5 1 15,-12-11 0-15,12 11-13 16,-17-13 0-16,17 13 0 0,-16-12 0 15,6 5 0-15,1 2 0 16,-2 3 0-16,1-1 0 16,2 0 0-16,8 3 0 15,-11-6 0-15,11 6 0 0,-11-5 0 16,11 5 0-16,0 0 0 16,-11-9 0-16,11 9 0 15,0 0 0-15,-14-6 0 16,14 6 0-16,0 0 0 0,-11 1 0 15,11-1 0-15,-11 14 0 16,3-3 0-16,2-1 0 16,-2 3 0-16,-2 3 0 15,2-1 0-15,-2 4 0 16,1-1 0-16,-4-2 0 0,10 2 0 16,-1-1 0-16,4-3 0 15,2-2 0-15,6-2 0 16,7-6 0-16,2-4 0 15,6 0 0-15,-3-8 0 0,2-2 0 16,-3-1 0-16,1 2 0 16,2 4 0-16,-2 5 0 15,1 0 0-15,0 11 0 0,-3 0-49 16,1-4-34-16,4-1 0 16</inkml:trace>
  <inkml:trace contextRef="#ctx0" brushRef="#br0" timeOffset="63501.1285">23013 12158 499 0,'0'0'5'0,"8"14"2"15,0 17-7-15,8 11 0 16,7 18 0-16,3 18 0 0,9 12 0 16,5 9 0-16,-2 1 0 15,4 0 0-15,-3-17 0 16,5-16-29-16,-14-2-58 15</inkml:trace>
  <inkml:trace contextRef="#ctx0" brushRef="#br0" timeOffset="63961.9648">20776 15044 383 0,'0'0'6'0,"0"0"4"0,0 0 3 15,12-10 2-15,4 2 2 16,9-3 1-16,8-5 2 15,15-6 0-15,12-8-11 16,11-6-9-16,11-7 0 16,12-9 0-16,2-6 0 0,3 1 0 15,-1-4 0-15,-2 7 0 16,-11 0 0-16,-20 12-86 16,5 16-1-16</inkml:trace>
  <inkml:trace contextRef="#ctx0" brushRef="#br0" timeOffset="64221.2572">21392 14734 509 0,'0'0'2'15,"0"18"-2"-15,3-1 0 16,3 7 0-16,8 12 0 16,7 12 0-16,9 11 0 15,3 4 0-15,9 1 0 0,6 0 0 16,4-4 0-16,5-2 0 16,12-12-59-16,-15-12-28 15</inkml:trace>
  <inkml:trace contextRef="#ctx0" brushRef="#br0" timeOffset="64605.736">22401 15073 397 0,'0'0'7'0,"0"0"1"15,0 0 3-15,-5 10 0 16,5-10 1-16,-14 0 0 0,-2-13 1 16,-7-8-1-16,-4-15-6 15,-9-18-2-15,-5-15-2 16,-8-14-1-16,4-7-1 15,2 1 1-15,9 4 0 0,9 8-1 16,12 7 1-16,13 11 0 16,16 16 1-16,14 13-1 15,14 5 1-15,8 5-1 16,6 1-1-16,3 2-5 0,2 7-7 16,-5-4-18-16,-8 14-49 15,-3 0-2-15</inkml:trace>
  <inkml:trace contextRef="#ctx0" brushRef="#br0" timeOffset="64801.6761">22177 14788 476 0,'0'0'1'15,"0"0"1"-15,0 0 0 16,9-10 1-16,4-4 1 15,6-6-1-15,9-4 0 16,4-7-3-16,10 0-7 0,1-6-22 16,3 7-49-16,6 4-3 15</inkml:trace>
  <inkml:trace contextRef="#ctx0" brushRef="#br0" timeOffset="65067.5423">22801 14418 443 0,'0'0'6'0,"-6"7"1"16,-2 7 1-16,-8 5 2 16,-1 7 0-16,-4 7 2 0,-2 8 0 15,0 2-9-15,6 1-3 16,4-6 0-16,10-1 0 16,5-9 0-16,15-7 0 15,5-7 0-15,7-7 0 0,1 0 0 16,0-1 0-16,-3 6 0 15,-8 2 0-15,-4 9 0 16,-9 5 0-16,-6 8 0 16,-15 3 0-16,-2 5 0 0,-11-3-25 15,-1-5-59-15,-1-6-3 16</inkml:trace>
  <inkml:trace contextRef="#ctx0" brushRef="#br0" timeOffset="65875.9651">15802 14324 457 0,'0'0'6'16,"6"23"1"-16,8 5 3 16,7 15 1-16,14 14 0 15,12 9-2-15,9 9-9 0,12 5 0 16,5-1 0-16,0-6 0 16,1-9 0-16,-5-11 0 15,-5-10 0-15,-12-11-21 16,-5-9-64-16,-3-3-3 0</inkml:trace>
  <inkml:trace contextRef="#ctx0" brushRef="#br0" timeOffset="66831.997">16073 15810 254 0,'0'0'14'0,"0"0"6"15,0 0 5-15,-9-1 3 16,9 1 2-16,0 0 0 15,-2 12 1-15,7 4 1 16,10 5-13-16,3 2-6 0,6 0-5 16,2 0-1-16,-4 2-7 15,1-8 0-15,-9-7 0 16,-14-10 0-16,0-9 0 16,-10-9 0-16,-9-12 0 15,-8-7 0-15,-1-6-6 0,-1-3 0 16,4 3 0-16,9 3 0 15,11 1 2-15,5 6 0 16,12 5 2-16,11 3 0 16,11 5 1-16,2 2 1 0,8 1 0 15,-4 2 1-15,-6 6 1 16,-1 4 2-16,-7 5 1 16,-6 12 1-16,-12 8 1 0,-5 9 0 15,-3 6-2-15,0 9-5 16,0 4 0-16,4 1 0 15,3 0 0-15,3-6 0 16,10-4 0-16,4-5 0 16,6-10 0-16,2-8 0 0,5-8 0 15,-3-8 0-15,5 0-13 16,4-8-68-16,-12-6-3 16</inkml:trace>
  <inkml:trace contextRef="#ctx0" brushRef="#br0" timeOffset="67193.2899">16920 15836 409 0,'0'0'4'0,"0"0"-1"15,0 0 2-15,-15-11 1 0,1-6 0 16,-4-8 0-16,-6-12 2 15,-4-6-1-15,0-4-3 16,3-4 0-16,5 9 1 16,6 4 1-16,8 15 0 15,6 23 0-15,21 0 0 0,11 22-1 16,9 11 1-16,10 1 0 16,0 1-3-16,0-2-3 15,-5-6 0-15,-6-15 0 16,-12-12 0-16,-15-12 0 0,-9-15 0 15,-13-7 0-15,-8-12 0 16,-3-12 0-16,-9-5 0 16,7 6 0-16,-1 2-11 15,11 14-16-15,13 11-54 0,4 17-1 16</inkml:trace>
  <inkml:trace contextRef="#ctx0" brushRef="#br0" timeOffset="67591.5806">17437 15617 396 0,'0'0'6'15,"9"10"2"-15,-9-10 2 16,9 11 1-16,-9-11 0 0,0 0 1 16,3-15-1-16,-4-12-2 15,-10-15-4-15,-7-14-2 16,-4-13-3-16,1-3 1 15,1-5 0-15,4 8 2 0,5 11 1 16,8 14 2-16,4 18 0 16,15 22 2-16,10 16-8 15,11 21 0-15,3 6 0 16,8 9 0-16,-4-4 0 16,8-8-64-16,-7 7-18 0</inkml:trace>
  <inkml:trace contextRef="#ctx0" brushRef="#br0" timeOffset="67782.1251">17442 15448 438 0,'0'0'2'0,"0"0"2"0,0-12 2 15,7-2 0-15,5-4 1 16,7-7-1-16,6-3 1 15,7-6-5-15,14 0-13 16,0 1-62-16,5 2-5 0</inkml:trace>
  <inkml:trace contextRef="#ctx0" brushRef="#br0" timeOffset="68417.5131">16716 16593 388 0,'0'9'8'0,"5"9"0"16,10 11 3-16,10 9 2 15,3 3 1-15,4 3 1 0,1 2 0 16,1-2 1-16,-4-8-7 16,-9-14-1-16,-9-18-4 15,-12-11-2-15,-16-20-2 0,-13-15 0 16,-4-15 0-16,-5-10 0 15,-8-9 0-15,8-1 0 16,4 7-2-16,9 5 1 16,11 10 1-16,12 15 0 0,12 15-1 15,18 17 1 1,10 9 0-16,6 10 0 0,5 9 1 16,-1 6-1-16,-2 8 1 15,-8 2 1-15,-8 0-2 16,-16 0 0-16,-12-3 0 0,-7-3 0 15,-17-6 0-15,-1-4-7 16,-11-11-11-16,2-2-60 16,9-1-4-16</inkml:trace>
  <inkml:trace contextRef="#ctx0" brushRef="#br0" timeOffset="68843.4954">17282 16540 413 0,'0'0'5'16,"0"14"1"-16,3-2 2 15,10 2 1-15,-1-2 0 16,2-1 1-16,1-3 0 0,4-4 1 16,3-4-5-16,-5-16-1 15,-4-6-2-15,-8-6-1 16,-5-1 0-16,-3 0 0 15,-11 0 2-15,-3 8 2 16,-9 7-6-16,3 8 0 0,-5 6 0 16,4 13 0-16,2 6 0 15,8 2 0-15,6 4 0 16,5-8 0-16,12 2-15 0,20-14-67 16,-5-5-3-16</inkml:trace>
  <inkml:trace contextRef="#ctx0" brushRef="#br0" timeOffset="69101.5519">17383 16096 511 0,'0'8'0'16,"1"9"0"-16,8 10 0 16,4 8 0-16,8 10 0 0,5 8 0 15,4 7 0-15,4 3 0 16,5-7 0-16,3-5 0 16,-7-2-30-16,4-23-56 15,-4-8-2-15</inkml:trace>
  <inkml:trace contextRef="#ctx0" brushRef="#br0" timeOffset="69693.8786">17945 15721 393 0,'0'0'6'0,"0"0"4"15,0 0 2-15,2 10 3 16,2 4 0-16,8 9 1 0,1 13 0 15,8 10 2-15,4 5-8 16,10 11-10-16,-1 0 0 16,6 1 0-16,-3-6 0 15,3-7-20-15,9-17-59 0,-17-17-4 16</inkml:trace>
  <inkml:trace contextRef="#ctx0" brushRef="#br0" timeOffset="69931.4959">18183 15530 459 0,'0'0'5'0,"0"6"1"16,0-6 2-16,6 18 1 15,3 4 1-15,3 10 1 16,13 14-8-16,2 7-3 15,5 5 0-15,2 8 0 0,8 0 0 16,-1 2 0-16,-1-11 0 16,5-2 0-16,-9-16-70 15,-6-10-15-15</inkml:trace>
  <inkml:trace contextRef="#ctx0" brushRef="#br0" timeOffset="70303.113">17646 15911 407 0,'0'0'3'0,"0"0"2"16,0 0 3-16,4-7 2 16,2-4 3-16,13-5 0 0,1-8 2 15,12-4 0-15,8-6-2 16,11-4-4-16,14-6-9 15,8-2 0-15,12 2 0 16,3 0 0-16,5 5 0 0,-5-1 0 16,0 8-73-16,-7 14-12 15</inkml:trace>
  <inkml:trace contextRef="#ctx0" brushRef="#br0" timeOffset="70854.6096">18056 16421 324 0,'0'0'6'0,"0"0"3"0,0 0 2 16,-5 10 2-16,5-10 2 16,0 0 2-16,0 0 0 15,0 0 2-15,0 0-3 16,0 0-1-16,10-2-2 0,9-8 0 15,7-4 0-15,10-4-3 16,12-8-10-16,7-4 0 16,9-9 0-16,7-4 0 0,10-3 0 15,0-4 0-15,-1-1 0 16,-3 0 0-16,-5 2 0 16,-3 8-16-16,-8 10-69 15,-10 12 0-15</inkml:trace>
  <inkml:trace contextRef="#ctx0" brushRef="#br0" timeOffset="72099.9141">17626 15361 104 0,'0'0'7'15,"0"0"6"-15,0 0 6 16,0 0 5-16,0 0 3 15,0 0 1-15,0 0 0 16,7 14 0-16,4-3-6 0,0-2-6 16,-3 5-4-16,5-4-5 15,-4 0-3-15,0-3-1 16,3 1 0-16,-12-8-1 0,13 11-1 16,-13-11 0-16,11 3 0 15,-11-3 0-15,0 0 0 16,0 0 0-16,0 0 0 0,0 0-1 15,0 0 0-15,0 0 0 16,0 0 0-16,-7 0 0 16,-3-9-1-16,10 9 0 15,-19-20 1-15,7 8-1 16,-2-5-1-16,1 3-3 16,1-6-8-16,-4-1-35 0,9 8-16 15</inkml:trace>
  <inkml:trace contextRef="#ctx0" brushRef="#br0" timeOffset="90983.8031">6702 5266 313 0,'0'0'3'0,"0"0"2"15,0 0-1-15,0 0 0 16,0 0 0-16,0 0 0 16,-7-4 0-16,7 4 1 15,0 0-2-15,0 0 3 0,0 0 2 16,0 0 2-16,0 0 0 15,0 0 0-15,-10 7 1 16,10-7 1-16,-6 15-2 16,2-6-3-16,-2 0-2 0,0 1-1 15,3-2-1-15,3-8 0 16,-10 14-2-16,10-14-1 16,0 0-1-16,-4 10 0 15,4-10 1-15,0 0-1 0,0 0 0 16,0 0 1-16,0 0 0 15,0 0 0-15,3-10 0 16,-3 10 0-16,7-17 0 16,-2 7 0-16,0-1 0 0,3 1 0 15,-1-2 1-15,-7 12-1 16,14-7 1-16,-14 7 2 16,6 21 1-16,-4 4 2 15,-1 8 1-15,1 6 0 0,-2 0-1 16,1-1 1-16,2-4-2 15,0-9-1-15,5-11-2 16,5-11-2-16,2-9-4 16,6-15-2-16,2-6-1 0,0 0 1 15,-1-3 0-15,0 6 2 16,0 3 2-16,-7 13 3 16,-1 8 3-16,-7 14 3 15,2 12 1-15,-5 6 1 0,0 1-2 16,-1-1-1-16,1-1-3 15,1-9-3-15,4-6-2 16,5-12-3-16,-1-7-3 16,6-9-2-16,-1-9 1 0,1 5 1 15,2 0 3-15,-3 5 5 16,-1 11 3-16,-1 6 3 16,-3 15 4-16,2 6 0 0,-6 7 1 15,4 1-1-15,-3-5-10 16,5-6 0-16,-3-11 0 15,4-8 0-15,-1-10-9 16,-1-11-6-16,1-7 0 0,-5-1 0 16,3 0 6-16,-8 9 5 15,-5 15 4-15,0 0 6 16,0 0 5-16,7 27 4 16,-7 1 1-16,5 6-2 15,2-2-9-15,5-5-5 0,1-10 0 16,7-8 0-16,2-9-6 15,3-14-13-15,-4-11-7 16,4-6-2-16,-4 2 5 0,-3-2 11 16,-1 9 9-16,-6 9 7 15,-2 13 6-15,-5 11 9 16,3 13 7-16,-3 10 3 16,2 4-6-16,1-1-17 15,1-4-6-15,7-9 0 0,0-9 0 16,5-9 0-16,2-12-15 15,1-9-4-15,-2-6 0 16,3-3 3-16,-7 7 7 0,-3 1 7 16,0 12 6-16,-14 4 5 15,12 22 6-15,-8 5 3 16,-2 5 1-16,5 3-4 16,2-3-15-16,2-5 0 15,3-13 0-15,4-7 0 0,1-12 0 16,1-11-7-16,0-8 1 15,-1 0 1-15,-1 3 4 16,-7 3 2-16,1 9 2 16,-3 9 2-16,0 13 1 0,-2 6-2 15,1 6-4-15,2 6 0 16,0-4 0-16,6-3 0 16,-4-10 0-16,9-4-18 0,10-10-63 15,-13-4-3-15</inkml:trace>
  <inkml:trace contextRef="#ctx0" brushRef="#br0" timeOffset="92877.6531">5837 6168 326 0,'0'0'7'0,"0"0"4"0,0 0 3 16,0 0 2-16,0 6 1 15,-2 3 0-15,-2 5 1 16,-2 4 0-16,1-4-7 0,3 4-6 16,-3 1-2-16,5-5-1 15,0-14-2-15,5 10 0 16,3-13-1-16,8-9 0 16,1-5 0-16,3-2 2 15,2 4 1-15,-4-2 2 0,0 10 1 16,-4 7 0-16,-5 10 1 15,-6 15 0-15,-3 9 0 16,-1 4-1-16,-7 2-1 0,2 0-2 16,0-5-3-16,3-7-1 15,3-11-2-15,0-17 0 16,14 0-1-16,2-13 0 16,5-3 1-16,0 0 1 15,3 5 3-15,-5 8 2 0,0 8 2 16,-8 20 2-16,0 13 1 15,-9 11 0-15,-2 8-2 16,-2-1-5-16,-5-1 0 16,2-10 0-16,5-9 0 0,0-15 0 15,0-21 0-15,21 0 0 16,-3-21 0-16,3-3-5 16,2-1 0-16,2 2 3 15,-4 5 2-15,-5 9 3 0,-2 9 1 16,-7 12 1-16,-5 17-5 15,-2 8 0-15,-4 1 0 16,-2 3 0-16,-1-7 0 0,6-3 0 16,1-12 0-16,0-19 0 15,15 0-2-15,4-10-11 16,0-18-4-16,8 2 0 0,-1-1 3 16,-1 5 7-16,-2 7 7 15,-5 10 5-15,-4 8 5 16,-9 16 3-16,-4 13 4 15,-1 1 2-15,-6 4-13 16,2-2-6-16,-1-10 0 0,5-4 0 16,0-10 0-16,0-11 0 15,16-11 0-15,1-7-4 16,-1-6-6-16,2 2 1 16,2 1 4-16,-6 8 4 15,0 11 3-15,-7 9 3 0,-2 14 2 16,-5 11 2-16,0 8-3 15,0 4-6-15,-1 1 0 16,1-5 0-16,0-8 0 0,7-10 0 16,5-11 0-16,3-10 0 15,1-10 0-15,0-4-11 16,4-4 0-16,-4 0 4 16,2 7 4-16,-7 3 4 0,0 11 6 15,-7 11 2-15,-2 9 2 16,-2 6-7-16,-1 3-4 15,-3 0 0-15,1-6 0 16,2 0 0-16,1-12 0 16,4-5 0-16,5-10 0 0,4-4 0 15,1-10 0-15,3 0 0 16,-3 0 0-16,3 2 0 16,-5 7 0-16,-2 5 0 15,-4 8 0-15,-4 13 0 0,-2 6 0 16,0 6 0-16,-1 3 0 15,-1-2 0-15,-1-5 0 16,3-4 0-16,2-8 0 0,6-10 0 16,1-7 0-16,6-4-7 15,-2-7-1-15,5-1 2 16,-1 6 3-16,-3-2 5 16,3 8 2-16,-10 2 2 0,2 13 1 15,-7 2-2-15,3 8-5 16,-5-2 0-16,0-1 0 15,0-1 0-15,0-4 0 0,3-4 0 16,-3-13 0-16,13 3 0 16,-4-3-3-16,6-8-1 15,-2-3-1-15,1 3 4 16,-1 2 2-16,0 2 1 16,-2 4 1-16,-11 0 0 0,6 17 1 15,-6 3-4-15,-1 1 0 16,-3 3 0-16,-1 1 0 15,2-1 0-15,0-5 0 16,3-4 0-16,0-6-2 0,0-9-2 16,19 1 0-16,-8-1 0 15,2-3 0-15,-1-2 3 16,-1 2 2-16,-4 2 1 16,-7 1 0-16,12 1 1 0,-12-1-1 15,3 18-2-15,-3-18-10 16,0 8-64-16,-2 3-7 15</inkml:trace>
  <inkml:trace contextRef="#ctx0" brushRef="#br0" timeOffset="102135.7364">6401 4816 228 0,'0'0'7'15,"0"0"5"-15,0 0 4 0,0 0 2 16,-11 0 2-16,11 0 0 15,0 0 1-15,-10-7 0 16,10 7-4-16,-10-13-4 16,9 3-3-16,-1-3-2 0,0 0-1 15,-1-1-2-15,3-5 1 16,0-5-2-16,0-3-1 16,5-4 0-16,5-3-2 15,2-5 1-15,5-2-1 0,4-4 0 16,6 0-1-16,3-1 2 15,3 1-1-15,6 2-1 16,0 0 1-16,0 7 0 16,6 0-1-16,-3 6 1 0,2 2-1 15,-3 5 1-15,4 7-1 16,-5 5 0-16,3 3 1 16,-7 7 0-16,-1 1 1 15,0 4 0-15,-2 8 0 0,1 0 0 16,-1 5 1-16,2 1 0 15,-2 6 0-15,3-3-1 16,0 5 0-16,-2 0 0 16,0 0-1-16,-3 4 1 0,0 0-1 15,0-1 0-15,-4 2-1 16,-1 0 1-16,1-1 0 16,-1 3 0-16,-2-1 1 15,1-1 0-15,-1 1 0 0,-7-1 0 16,5-1 0-16,-3 0 0 15,-2 0 0-15,-2-4-1 16,1 3-1-16,0-4 0 16,-2 1 0-16,1 1 0 0,-3-3 0 15,0 0 0-15,1 0 0 16,-6 0 0-16,3-2 0 16,-3-3 0-16,1 3 1 15,-3-5-1-15,2 0 0 0,0-3 0 16,-2-3 1-16,0 2-1 15,1-5 0-15,-5 3 1 16,-1-11-1-16,6 13 1 16,-6-13 0-16,0 0 0 0,0 12 0 15,0-12 0-15,0 0 0 16,0 0 0-16,0 0 1 16,-4 7-2-16,4-7 0 0,-10 5 0 15,10-5 0-15,-14 6 0 16,4-2 0-16,-1-4-2 15,-2 3 0-15,-3-3 0 16,-3-5 0-16,-3-3-1 16,-1-1 0-16,-9-5 0 0,-2 0-1 15,0-2 2-15,0 0 0 16,0 2 0-16,3 3 1 16,4 0 0-16,3 5 1 15,6 4-1-15,6-1 1 0,12 3-1 16,-11 0 1-16,11 0 1 15,10 5 0-15,7 1 0 16,6 1 1-16,12 2 0 16,0 0 0-16,3-1 0 0,4 4 0 15,-1-5 0-15,-5 1-1 16,0-3 0-16,-7 2-1 16,-8-6 0-16,-4 2 1 15,-4 0-1-15,-3-3 0 16,-10 0 1-16,12 3-1 0,-12-3 1 15,0 0-1-15,12 4 1 16,-12-4-1-16,0 0 0 16,10 3 0-16,-10-3 0 0,8-10 0 15,-5-9 1-15,-1-8 0 16,-1-12 0-16,0-11 1 16,-1-9-1-16,1-5-1 15,5 0 0-15,-1 4-4 0,5 2-5 16,5 12-18-16,8 6-53 15,-5 15-3-15</inkml:trace>
  <inkml:trace contextRef="#ctx0" brushRef="#br0" timeOffset="104726.2291">5060 6347 288 0,'0'0'10'0,"-9"1"1"0,9-1 5 16,-11 5 1-16,11-5 0 15,-13 10 3-15,13-10 1 16,-17 8-1-16,17-8-8 16,-12 11-3-16,12-11-3 0,-18 8 0 15,6 1-2-15,-4-1 0 16,0 2-1-16,-4 4 0 16,-3 4 0-16,-4-2 0 15,2 5 0-15,-3-1-1 0,0 3 1 16,1-1-1-16,-2 0 0 15,2 4-1-15,2 1 0 16,0 0 1-16,-1 7-1 0,4-1 0 16,-2 1 0-16,6 1 0 15,2 4 0-15,3-3 1 16,1 0-1-16,4 0 0 16,4-2 1-16,1-1-2 15,3-3 0-15,0 3 1 0,2-3 0 16,4 1 0-16,3-2 0 15,6 3 0-15,0-1 0 16,4-1 0-16,1 3 0 16,-1 0-1-16,5-3 0 0,1 0 0 15,-3-2 0-15,0-2-1 16,0 1 1-16,0-2 0 16,-2 1 0-16,3-6 1 0,-1 1-1 15,2-2 0-15,2-3 0 16,-1 1 0-16,3-3 0 15,1-3 0-15,1 0 0 16,-1-2 0-16,1-2 0 0,0-2 0 16,-2 2 0-16,2-4 0 15,-1 2 0-15,0-5 0 16,-3 3 0-16,0-3-1 16,2 0 2-16,-1 0-1 15,-4 0 0-15,1-3 0 0,0 3 1 16,3-2-1-16,-1-1 0 15,-2 0 2-15,2 0-2 16,1-4 0-16,2 2 0 16,0-4 0-16,0 0 0 0,0-4 0 15,-1-1 0-15,-4 5 0 16,-2-3 0-16,0 3 0 16,-3 0 0-16,-1 2 0 15,-1-1 0-15,-3 4 0 0,4-2 0 16,-2-2 0-16,2 0 0 15,1 1 0-15,0-3 0 16,-1 1 0-16,3 1 0 0,-2 1 0 16,-1 2 0-16,0 1 0 15,-4 1 0-15,1 1 0 16,-3 1 0-16,3 1 0 16,-3 0 0-16,-1 0 0 0,1 0 0 15,-2 1 0-15,2-1 0 16,-1 0 0-16,-3 0 0 15,-8 0 0-15,16 0 0 16,-16 0 0-16,9 0 0 16,-9 0 0-16,0 0 0 0,0 0 0 15,10 0 0-15,-10 0 0 16,0 0 0-16,0 0 0 16,0 0 0-16,0 0 0 0,0 0 0 15,0 0 0-15,-6 0 0 16,6 0 0-16,-13 0 0 15,2-6 0-15,-4-3 0 16,-4 0 0-16,-2-4 0 0,-4-2 0 16,-2 1 0-16,2 1 0 15,-1 0 0-15,2-1 0 16,0 5 0-16,3-3 0 16,2 3 0-16,-2-3 0 0,6 1 0 15,-2 1 0-15,0-5 0 16,2 6 0-16,0-2 0 15,2 2 0-15,3-1 0 16,10 10 0-16,-17-10 0 16,17 10 0-16,0 0 0 0,-8-8 0 15,8 8 0-15,0 0 0 16,0 0 0-16,0 0 0 16,0 0 0-16,0 0 0 0,0 0 0 15,0 0 0-15,0 0 0 16,0-9 0-16,0 9 0 15,0 0 0-15,0 0 0 16,0 0 0-16,0 0 0 0,0 0 0 16,-1-9 0-16,1 9 0 15,0 0 0-15,0 0 0 16,0 0 0-16,0 0 0 16,0 0 0-16,-8-6 0 0,8 6 0 15,0 0 0-15,0 0 0 16,3 6 0-16,6 3 0 15,5 4 0-15,3 4 0 16,9 1 0-16,3 3 0 0,3 2 0 16,3 2 0-16,2-4 0 15,0-1 0-15,-3-4 0 16,-3-1 0-16,-5-3 0 16,-1 3 0-16,-5-5 0 15,-5 1 0-15,-2-2 0 0,-4 0 0 16,-9-9 0-16,10 9 0 15,-10-9 0-15,3 9 0 16,-3-9 0-16,0 0 0 0,0 0 0 16,-8 9 0-16,8-9 0 15,-11 3 0-15,11-3 0 16,-15 7 0-16,15-7 0 0,-15 6 0 16,15-6 0-16,-17 11 0 15,17-11 0-15,-15 8 0 16,15-8 0-16,-17 14 0 15,8-11 0-15,-2 5 0 16,0 1 0-16,-1 3 0 0,-1 5 0 16,-2 3 0-16,-1 1 0 15,-2 6 0-15,3 3 0 16,-3-4 0-16,0 4 0 16,0-11-18-16,-9-1-63 0,14-9-2 15</inkml:trace>
  <inkml:trace contextRef="#ctx0" brushRef="#br0" timeOffset="137871.8816">3822 4790 282 0,'0'0'8'0,"0"0"3"0,-18-1 2 16,18 1 3-16,-14-2 1 15,14 2 1-15,-18 0 4 16,18 0-1-16,-15 0-7 16,15 0-4-16,0 0-1 0,0 0-2 15,-2 13-3-15,2-2-1 16,2 2-1-16,0 4-1 16,2 7 0-16,-3 10 0 15,3 4 0-15,-4 5-1 0,0 8 0 16,0 3 0-16,0 2 0 15,0-3 1-15,-3 0-1 16,2-5 1-16,-2-4-1 0,3-4 1 16,0-7-1-16,0-4 0 15,3-7 0-15,4-3-1 16,6-2 0-16,-1-3 1 16,5-6-1-16,-3-2 0 0,7-1 1 15,-3-4-1-15,0 3 2 16,0 1-1-16,0-2 0 15,1 0 0-15,-1 3 1 16,0-1-1-16,0 4 1 16,1-3-1-16,2 1 0 0,1 0 0 15,0 0 0-15,1-3-1 16,0-3 1-16,2-1 0 16,2 0 0-16,0-4 1 15,1-1-1-15,1-2 1 0,-2 0-1 16,3 1 1-16,-2 3 0 15,2-1-1-15,0 4 1 16,-1 0-1-16,0 0 1 16,2 2-1-16,2 1 0 0,0-2 1 15,2 0-1-15,-2-1 0 16,3 0 0-16,-1 0 0 16,3 0 0-16,-1-1-1 15,-2 0 1-15,-1 0 0 0,0 1 1 16,-2 0-1-16,0 0 0 15,0 0 0-15,0 0 1 16,0 0-1-16,0 0 0 16,0 0 0-16,3-2 0 0,-2-2 0 15,3-1 0-15,-3-1-1 16,0 0 1-16,-2-1 0 16,1-2 0-16,1 4 0 15,-2-1 0-15,2 1 0 0,-2-2 0 16,1 3 0-16,1 1 1 15,1 0-1-15,3 3 0 16,-1-2 0-16,0 0 1 16,1 1-1-16,4-1 0 0,-2-3 0 15,0 3 0-15,1-2 0 16,-2-2 0-16,-2 4 0 16,-2 2 0-16,-4-3 1 15,-1 3-1-15,-5 3 0 0,-1 2 1 16,-2 2-1-16,-2 0 1 15,0 0-1-15,1 2 0 16,1-1 0-16,-1-3 0 0,4-3 0 16,2-2 0-16,-2 0 0 15,2-2 0-15,-3-3 0 16,1-3 1-16,-3-1-1 16,-2-5 1-16,-5-5 0 15,1-1 0-15,-5-4-1 0,4-7 1 16,-1 1 0-16,0-2-1 15,3 1-1-15,0-2 1 16,1 0 0-16,3 3 0 16,-3 1 0-16,-2 0 0 0,-6-3 1 15,-2-2-1-15,-6-2 2 16,-3-1 0-16,-8-1 1 16,-5 4 0-16,-4 3 0 0,-3-1 0 15,1 8 0-15,0 6 0 16,-1 6 0-16,0 4-1 15,0 5-1-15,-1 1 0 16,-2 2 0-16,1 0 1 0,-6 6-2 16,-2-2 0-16,-2 2 0 15,-4-1 0-15,2 0 0 16,-4-2 0-16,-5 3 0 16,1-3 0-16,-3 0 0 15,-4-3 0-15,-2 0 0 0,0 4 0 16,-2-6 0-16,-2 4 0 15,-3-2 0-15,0 0 0 16,-3 0 0-16,2 0 0 16,-1 0 0-16,-3-2 0 0,2 2 0 15,1-2 0-15,-2 2 0 16,1 0 0-16,2-3 0 16,0 1 0-16,2-1 0 15,-2-1 0-15,3 1 0 0,0 3 0 16,1-2 0-16,-1 2 0 15,0 0 0-15,0 0 0 16,-2 1 0-16,1 1 0 0,-1 0 0 16,-2-1 0-16,2-1 0 15,0 0 0-15,2 0 0 16,0-4 0-16,5-1 0 16,1 0 0-16,8 3 0 15,2-3 0-15,12 5-10 0,7 0-70 16,5 0-4-16</inkml:trace>
  <inkml:trace contextRef="#ctx0" brushRef="#br0" timeOffset="138645.8503">3654 4684 368 0,'0'0'5'16,"0"0"1"-16,-15-5 1 15,3-3 0-15,-4-3 1 16,-4-4 0-16,-5-5 0 0,-5-6 1 15,-8-6-4-15,1-7-1 16,-6-8 1-16,-3-4-1 16,-1-8 0-16,0-5 1 15,-1-5-1-15,1-6 0 0,1-1-1 16,5-2 0-16,3 0-1 16,2 0-1-16,7 1-1 15,8 1 0-15,6 6-1 16,6 4-4-16,9 7-7 15,0 6-23-15,2 9-42 0,18 11 0 16</inkml:trace>
  <inkml:trace contextRef="#ctx0" brushRef="#br0" timeOffset="139411.1222">3215 3226 392 0,'0'0'4'0,"0"0"0"0,0 0 2 15,0 0 1-15,0 0 0 16,-4-10 0-16,-4-6 0 15,-5-5 0-15,-4-6-4 0,-3-3 0 16,-1-5-2-16,-4-3-1 16,5 3 0-16,2 5 0 15,1 5-1-15,8 5 2 16,6 7 0-16,3 13 2 0,5-6-1 16,15 9 1-16,3 8 1 15,9 3-1-15,1 3 1 16,4 0-1-16,-4-1-1 15,1-1 0-15,-9-5 0 0,-7-1 0 16,-18-9-1-16,0 0 0 16,0 0 0-16,-22 0 0 15,1-3-1-15,-3-3 0 16,0-3 1-16,3 4-1 0,2-3 0 16,7 3 0-16,12 5-1 15,0 0 2-15,-5-11-2 16,5 11 1-16,12-5-1 15,-2 2-1-15,-1 3-4 16,0-5-8-16,3-7-61 0,-12 12-4 16</inkml:trace>
  <inkml:trace contextRef="#ctx0" brushRef="#br0" timeOffset="140074.9313">3114 2930 308 0,'0'0'7'0,"0"0"4"0,18 12 2 16,-3-4 2-16,2 5 2 15,4 1 2-15,0 5-1 16,3 2 1-16,3 0-7 16,-8 0-3-16,-3 0-2 15,-5 3-3-15,-1-6 0 0,0 2-2 16,-6-3 2-16,1-3 0 15,-3 4 1-15,-1-9 1 16,-1-9 0-16,0 12 0 0,0-12-1 16,-15-12 1-16,1-3-2 15,1-8-4-15,-5-8 0 16,-1-2 0-16,-3-1 0 16,2-2 0-16,-2 0 0 0,3 4 0 15,4 3 0-15,-3 0 0 16,8 4 0-16,0-1 0 15,2 0 0-15,6 0 0 16,2 1 0-16,0 3 0 16,10-2 0-16,6 9 0 0,6 4 0 15,6 6 0-15,3 5 0 16,7 5 0-16,3 9 0 16,-1 8 0-16,1 4 0 0,-2 4 0 15,-7 3 0-15,-6 0 0 16,-9 4 0-16,-8 1 0 15,-9 2 0-15,-3-3 0 16,-13-2 0-16,-2-3 0 0,-8-7 0 16,-1-1 0-16,-6-10-6 15,4-4-18-15,5-7-57 16,-5-3-4-16</inkml:trace>
  <inkml:trace contextRef="#ctx0" brushRef="#br0" timeOffset="140631.6432">3743 3004 404 0,'0'0'2'15,"0"0"0"-15,-1-15 1 16,-8-2 0-16,-3-10 1 16,-5-9-1-16,-5-10 1 15,-3-9 0-15,-1-10-2 0,2 5-1 16,5 3-1-16,6 7 0 16,7 13 0-16,6 12 2 15,16 23-1-15,10 10 0 0,14 16 1 16,5 12 0-16,3 3 1 15,5 4 0-15,-3-5-2 16,-6-7 0-16,-6-10 0 16,-9-6 0-16,-12-15 0 0,-17 0 0 15,4-15 0-15,-8-9 1 16,-9-10-1-16,-4-1 0 16,1-5-2-16,0 2-2 15,3 1-3-15,4 2-5 0,8 7-11 16,1 8-39-16,10 7-15 15</inkml:trace>
  <inkml:trace contextRef="#ctx0" brushRef="#br0" timeOffset="140876.3111">4192 2694 430 0,'0'0'2'0,"0"0"0"15,0 0 3-15,0 0 0 16,-5-17-1-16,-3-1 1 15,-2-13 0-15,-1-12-1 0,-3-9 0 16,0-5-3-16,0-1-2 16,7 3 1-16,2 8 1 15,5 10 1-15,6 17 1 0,10 14 0 16,9 15 1-16,7 17 1 16,6 12 0-16,2 0-3 15,5 7-6-15,-6-3-10 16,1-4-63-16,-8 0-4 0</inkml:trace>
  <inkml:trace contextRef="#ctx0" brushRef="#br0" timeOffset="141051.9772">4132 2501 447 0,'0'0'1'0,"0"0"1"16,0 0 0-16,0-14 0 15,8-1 1-15,8-2 0 16,7-8-4-16,5-5-7 0,19-3-19 16,17-5-49-16,0 1-3 15</inkml:trace>
  <inkml:trace contextRef="#ctx0" brushRef="#br0" timeOffset="141567.8213">4963 1993 383 0,'0'0'3'0,"0"0"1"16,0 0 3-16,0 0 0 15,0 0 2-15,-13 0-1 16,13 0 2-16,-15 4-2 0,6 4-2 16,-1 0 0-16,1 3-4 15,0 2-1-15,4 1-2 16,4 1 0-16,1 1-1 16,6 1 0-16,10-5 0 15,-1 0-1-15,6 3 1 16,-1-1 1-16,-2 1 0 0,-1 2 1 15,-6 4 0-15,-6 1 1 16,-5 2 0-16,-8-2-2 16,-3-3-4-16,-9-4-8 0,5-8-32 15,4-2-30-15,-1-5-3 16</inkml:trace>
  <inkml:trace contextRef="#ctx0" brushRef="#br0" timeOffset="141828.1887">5168 2096 340 0,'0'0'4'0,"0"0"1"15,0 0-2-15,9-15 1 0,-9 15 2 16,9-21-2-16,-4 4 2 16,1-2-2-16,-3-3-3 15,-3 3 1-15,-3-2 6 16,-3 8 1-16,-5 5 2 0,0 8 2 15,-3 5 2-15,5 11 0 16,3 10 1-16,5-1-3 16,4 5-4-16,9-7-7 15,12-2-10-15,3-9-30 0,9-7-43 16,0-5 0-16</inkml:trace>
  <inkml:trace contextRef="#ctx0" brushRef="#br0" timeOffset="142252.1663">5473 1734 339 0,'0'0'8'0,"0"0"1"16,0 0 5-16,0 0 1 0,0 0 0 16,0 0 0-16,-8 0 1 15,8 0 1-15,0 0-7 16,0 0-3-16,0 0-2 15,0 0-2-15,0 0 0 0,-9 8-1 16,9-8 0-16,0 0-1 16,0 0 1-16,-10 6-2 15,10-6 1-15,-7 7-1 16,1 4 0-16,2 3 0 0,-5 5-1 16,4 8 0-16,-1 6 0 15,-2-2 1-15,2 2-2 16,0-4 0-16,3-8 0 15,2-9 1-15,1-12 0 0,4-12-1 16,7-15-1-16,3-1 1 16,4 1-2-16,3 2 2 15,3 11-2-15,1 10 1 16,3 13 1-16,0 22 4 0,-1 13 0 16,-2 7 1-16,-4 3 2 15,-3-3-6-15,2-1-20 16,-1-12-52-16,-7-7-3 15</inkml:trace>
  <inkml:trace contextRef="#ctx0" brushRef="#br0" timeOffset="142947.5033">3458 3548 365 0,'0'0'7'16,"0"14"4"-16,4 4 0 0,4 7 1 15,4 9 1-15,10 8 0 16,-1 4 0-16,5 3 1 15,1-3-8-15,-2-4-2 16,1-10-2-16,-5-10 0 0,-5-14-2 16,-7-8 1-16,-2-13-2 15,0-8-1-15,0-4 0 16,3 1 0-16,1 1 0 16,6 1-1-16,5 8 1 15,3 11 0-15,2 3 2 0,-3 11 1 16,2 11 0-16,-4 2 2 15,-6 5-1-15,-10 4 1 16,-6 2 0-16,-7-4-2 16,-11-6-1-16,-4-4-4 0,-7-10-6 15,7-9-14-15,-2 1-45 16,9-17-9-16</inkml:trace>
  <inkml:trace contextRef="#ctx0" brushRef="#br0" timeOffset="143255.9381">4038 3659 424 0,'0'0'6'0,"-5"9"-1"16,5 0 1-16,0-9-1 15,2 10 0-15,-2-10 0 16,12-3 0-16,-4-9-4 0,4-10-6 15,-2-7-3-15,-1-7 1 16,-4 1 3-16,-5 1 2 16,-2 6 4-16,-6 7 2 15,-5 13 4-15,-4 8 3 0,-1 9 2 16,-1 15 0-16,5 4-1 16,4 7-4-16,4 1-4 15,8-3-8-15,7-9-9 0,13-13-47 16,4 0-22-16,4-9-1 15</inkml:trace>
  <inkml:trace contextRef="#ctx0" brushRef="#br0" timeOffset="143502.4613">4250 3405 429 0,'0'0'3'0,"5"15"1"16,2-3 1-16,5-1 0 15,3 5-1-15,2-4 1 16,3-3-1-16,0-4-1 0,4-5-4 16,-5-5-2-16,-2-11 0 15,-3-2-1-15,-6-1 2 16,-1 5 1-16,2 6 1 0,0 4 1 16,0 4 2-16,6 9-1 15,2 6-4-15,7-8-18 16,0-1-54-16,9-6-1 15</inkml:trace>
  <inkml:trace contextRef="#ctx0" brushRef="#br0" timeOffset="143969.6636">4604 3171 355 0,'0'0'6'0,"0"0"4"16,13 13-1-16,-4-6 2 16,1 2-1-16,4-4 0 15,0-1 0-15,-1-1-2 0,-13-3-7 16,16-16-3-16,-15-4-2 15,-1-2 0-15,0-2-1 16,0 4 1-16,0 3 2 16,4 4 3-16,-4 13 2 0,22 0 0 15,-6 8 2-15,3 5-2 16,0-1-7-16,2-6-43 16,-3 5-23-16,-3-4-4 15</inkml:trace>
  <inkml:trace contextRef="#ctx0" brushRef="#br0" timeOffset="144277.8639">4818 2702 465 0,'4'8'4'0,"4"13"1"16,8 6 1-16,2 11 0 15,6 5 1-15,4 6 0 16,2 2 0-16,0-1-3 0,-2-7-4 15,-4-11 0-15,-10-8 0 16,-3-12 0-16,-11-12-2 16,0 0-3-16,-12-11 1 15,-4-4-1-15,-7-4 2 0,-5 4 2 16,2-2 2-16,-2 8 1 16,5 4 1-16,8 5 1 15,3 7 0-15,10 5 0 16,9 4-2-16,11 2-2 0,5-9-3 15,11 1-18-15,20-7-59 16,-14-7-3-16</inkml:trace>
  <inkml:trace contextRef="#ctx0" brushRef="#br0" timeOffset="144827.8592">5395 2353 410 0,'0'0'2'0,"11"23"2"15,2-2 1-15,11 12 0 0,1 1 1 16,6 5 0-16,3 2-2 16,6 2 1-16,-3-8-2 15,-6-11-2-15,-5-7-1 16,-6-12 0-16,-7-8-2 0,-6-10-1 16,2-7-3-16,-4-4 0 15,1 0-1-15,1 1 0 16,5 4-3-16,2 2-1 15,3 9-1-15,-2 8-2 0,2 3 0 16,-5 10 2-16,-7 5 1 16,-5 2 1-16,-7 1 3 15,-13 1 3-15,-9-10-4 16,-5-7-50-16,5-4-4 0</inkml:trace>
  <inkml:trace contextRef="#ctx0" brushRef="#br0" timeOffset="145301.4589">5898 2287 370 0,'0'0'3'0,"0"0"2"16,0 18 2-16,7-9-1 0,0 3 1 15,6 1-1-15,1-1 1 16,1-7 0-16,4-5-3 15,-4-3-2-15,-2-10-1 16,-3-8-1-16,-2 0-2 16,-4-1 0-16,1 0-1 0,2 0-1 15,2 13 0-15,3 0-1 16,9 9 1-16,3 3 0 16,7 3 2-16,2 8 0 15,3 0-1-15,3 6 1 0,-7 1 1 16,-7 6 2-16,-13 5 4 15,-7 2 2-15,-10 9 2 16,-11 4 0-16,-9 1 0 0,-6-8-11 16,-8-3-64-16,11-2-1 15</inkml:trace>
  <inkml:trace contextRef="#ctx0" brushRef="#br0" timeOffset="145789.9933">4506 3820 410 0,'0'0'4'16,"0"0"2"-16,6 18 2 16,2 6 2-16,9 3-1 15,3 5 1-15,3 7 1 16,5 2-1-16,0 1-4 0,1-1-5 15,-2-9-6-15,-3-5-11 16,-7-4-42-16,-3-9-20 16,-14-14-4-16</inkml:trace>
  <inkml:trace contextRef="#ctx0" brushRef="#br0" timeOffset="145979.867">4505 4081 411 0,'0'0'2'0,"0"0"1"16,0 0 1-16,0 0 0 16,4-10 0-16,5 1 0 15,4-3 2-15,5-2-2 0,7-8-4 16,5 1-3-16,3-2-5 16,10-1-16-16,-2 9-46 15,3-10-4-15</inkml:trace>
  <inkml:trace contextRef="#ctx0" brushRef="#br0" timeOffset="146196.2508">4985 4076 387 0,'0'0'4'16,"0"0"1"-16,0 0 1 0,-4-13 0 16,-4-1 0-16,-6-7 1 15,-1-6 0-15,-6-4 0 16,-2-2-3-16,6-4-2 15,-1 4-1-15,6 0-1 16,6 9 1-16,6 3 0 0,6 3-3 16,7 3-2-16,15 4-12 15,-6 1-29-15,6-5-26 16,8 3-5-16</inkml:trace>
  <inkml:trace contextRef="#ctx0" brushRef="#br0" timeOffset="146649.9808">5209 3655 322 0,'0'0'6'0,"0"0"4"15,0 0 4-15,0 0 3 16,0-7 3-16,0 7 1 0,0 0 0 16,-6-13 2-16,6 13-6 15,-6-11-4-15,6 11-3 16,-12-9-3-16,12 9-2 16,-11-9-2-16,11 9-1 0,-10-7-2 15,10 7 0-15,0 0 0 16,-12-7 0-16,12 7 0 15,0 0 0-15,-12-10 0 16,12 10 0-16,-10-5 0 16,10 5 0-16,-8-2 0 0,8 2 0 15,-11 0 0-15,11 0 0 16,-9 13-2-16,9-13 0 16,-8 18 1-16,3-6 0 15,2 4 1-15,-3-2-1 0,1 4 1 16,0 0-1-16,3-1 1 15,-1 1-3-15,0-2 0 16,3-2-3-16,3-1 1 0,3-4-1 16,7-2-1-16,2-7-1 15,3 0 1-15,2-7 1 16,-1-5 0-16,-1-2 1 16,-2-6 0-16,-3 4 1 0,-4 0 0 15,-1 3-2-15,-2 4-5 16,-6 9-4-16,12-1-11 15,-12 1-26-15,18 6-19 16,-8 2-5-16</inkml:trace>
  <inkml:trace contextRef="#ctx0" brushRef="#br0" timeOffset="146901.5487">5291 3478 383 0,'0'0'6'16,"5"17"2"-16,7 1 2 0,2 3 1 15,5 0-1-15,0-1 1 16,4 1-1-16,-1-5-1 16,1-5-5-16,-8-11-2 0,-6-14-3 15,-3-7 0-15,-6-7 0 16,0 2 1-16,0-6 1 16,0 6 2-16,2 3 0 15,4 8 2-15,6 7 0 0,7 8 0 16,1 5-1-16,1 2-7 15,7 7-27-15,-3 1-46 16,-1-1-3-16</inkml:trace>
  <inkml:trace contextRef="#ctx0" brushRef="#br0" timeOffset="147415.2972">5762 3091 336 0,'0'0'7'15,"0"0"3"-15,0 0 3 16,-3-2 2-16,3 2 0 15,-9 0 0-15,9 0 0 0,-13 21 1 16,10-4-8-16,0 1-3 16,3 4-3-16,0-4-2 15,7 3 0-15,7-3 0 0,-1-5-1 16,7-4 0-16,-3-4 0 16,0 2 1-16,-2-2 0 15,-5 2 1-15,-6 1-1 16,-4 8 0-16,-1 2-2 0,-8 0-3 15,-6 4-5-15,2-3-11 16,-2-3-33-16,10-5-21 16,-4-8-3-16</inkml:trace>
  <inkml:trace contextRef="#ctx0" brushRef="#br0" timeOffset="147648.1971">5917 2942 425 0,'0'0'5'0,"-5"3"1"16,5-3 3-16,-13 18 0 15,5-4 1-15,-2 7 1 16,4 4-1-16,1 4 1 16,5 0-4-16,5 0-4 0,5-2-1 15,8-5-2-15,4-5-3 16,2-8-5-16,5-9-5 15,0-7-19-15,-14-7-48 0,14-5-3 16</inkml:trace>
  <inkml:trace contextRef="#ctx0" brushRef="#br0" timeOffset="147851.623">6252 3092 324 0,'0'0'4'0,"0"0"1"15,-2-12 0-15,-2-4 1 16,-4 2 0-16,-2-5 2 15,-1-3 2-15,-2-3 0 16,2 1-2-16,-1 3 0 0,-1 6 0 16,6 3 1-16,5 2 0 15,2 1-2-15,8 0 0 16,9 0-2-16,3-3-4 16,9-2-11-16,0 4-52 15,2-8-11-15</inkml:trace>
  <inkml:trace contextRef="#ctx0" brushRef="#br0" timeOffset="147971.9167">6527 2833 381 0,'0'0'-1'0,"0"0"0"16,0 0-7-16,0-11-34 16,-3-5-27-16,-4-5-1 15</inkml:trace>
  <inkml:trace contextRef="#ctx0" brushRef="#br0" timeOffset="148055.0102">6400 2614 435 0,'0'0'5'0,"-9"3"-1"0,9-3 0 16,0 0-1-16,-5 14-6 16,5-14-19-16,0 0-50 15,10 10 0-15</inkml:trace>
  <inkml:trace contextRef="#ctx0" brushRef="#br0" timeOffset="148515.3113">6723 2605 359 0,'0'0'6'0,"14"14"2"16,1-1 2-16,6 6 0 15,4 5 2-15,4 4 0 16,-2-1 2-16,2 1 0 16,-6-2-5-16,-10-10-4 0,-4-6-2 15,-9-10-4-15,-14-11-1 16,-10-13-1-16,-6-13-1 15,-1-7-2-15,-1-4 1 16,0-2-1-16,6-2 2 0,8 9 0 16,9 2 2-16,9 9 1 15,7 15 1-15,12 7 1 16,6 10 3-16,0 14 2 0,3 8 0 16,-5 8 2-16,-5 4-1 15,-4 0-3-15,-6-3-4 16,-6 3-13-16,-7-12-43 15,-6-10-21-15,-2-11-3 16</inkml:trace>
  <inkml:trace contextRef="#ctx0" brushRef="#br0" timeOffset="148706.2022">6874 2112 424 0,'0'0'4'0,"9"9"2"15,2 9 1-15,8 6 1 16,3 6 0-16,1 7 1 16,4 4 0-16,-1 5 0 0,0-1-7 15,-4-7-9-15,0-4-16 16,-2-7-54-16,-12-9-3 16</inkml:trace>
  <inkml:trace contextRef="#ctx0" brushRef="#br0" timeOffset="148859.8843">6883 2376 402 0,'0'0'2'15,"0"0"0"-15,9-9 2 16,6-2-1-16,6-5-2 16,3-5-6-16,12 0-23 15,13-6-41-15,-7 2-3 0</inkml:trace>
  <inkml:trace contextRef="#ctx0" brushRef="#br0" timeOffset="149064.231">7403 2301 435 0,'0'0'0'0,"0"0"-1"16,0-12-5-16,0-6-12 15,0-14-47-15,0 5-8 0</inkml:trace>
  <inkml:trace contextRef="#ctx0" brushRef="#br0" timeOffset="149369.8438">7315 2005 438 0,'0'0'3'16,"-7"9"2"-16,2 1 1 15,0 0-1-15,5 2 0 16,0-3-2-16,11 2-1 0,0 0-4 16,11-8-9-16,1-3-7 15,9-2-3-15,-6-6 0 16,2 5 2-16,-3-1 9 0,-2 1 4 16,-5 1 7-16,-3 2 8 15,-4 0 5-15,-11 0 4 16,10 0 0-16,-10 0-2 15,1-15-7-15,-3-1-4 16,-4 2-2-16,-5-5-1 0,-2 5 1 16,-1 2 0-16,-1 9 0 15,-1 3 2-15,2 8 0 16,1 7 1-16,6 7-1 16,5 2-2-16,2 2-4 0,8-4-10 15,2-8-21-15,1-4-49 16,15-10 0-16</inkml:trace>
  <inkml:trace contextRef="#ctx0" brushRef="#br0" timeOffset="149697.9853">7690 2063 413 0,'0'0'1'0,"0"0"-2"16,0 0 3-16,0 0-4 15,0 0 0-15,5-12-2 0,-4 1 1 16,0-8-1-16,1-4-1 15,-2-2 2-15,5 1-4 16,-4 5 5-16,4 2-1 16,-5 17 4-16,17-8-1 0,-2 8-3 15,5 11-12-15,6 5-49 16,-2-4-4-16</inkml:trace>
  <inkml:trace contextRef="#ctx0" brushRef="#br0" timeOffset="150132.0933">7975 1702 398 0,'0'0'2'15,"0"0"1"-15,0 0-1 16,0 0 1-16,-10-5 0 16,10 5 2-16,0 0 0 15,-10-9 1-15,10 9-2 0,0 0 0 16,0 0-1-16,-10-5 0 15,10 5-1-15,0 0-1 16,0 0-1-16,-7 2-1 16,7-2 0-16,-5 12-1 15,5-12 0-15,-6 12-3 0,3-2 1 16,-4 4 0-16,2 1 1 16,1-3-1-16,-3 5 1 15,3-6 1-15,4 0 1 0,0-1 0 16,0-10 0-16,14 14 1 15,-7-14 0-15,3 0-1 16,3 0-2-16,-3-5-4 16,-3-4-3-16,1-4-5 0,-3 4-6 15,0-3-1-15,-2 3-2 16,-3 9 2-16,7-11 1 16,-7 11 3-16,15 1 6 15,-4-1 7-15,-4-5 3 0,6-7-21 16,4-4-26-16,-8-7-4 15</inkml:trace>
  <inkml:trace contextRef="#ctx0" brushRef="#br0" timeOffset="150259.5699">7994 1295 410 0,'0'0'8'16,"0"0"2"-16,0 19 4 0,7 12 0 16,6 9 1-16,9 9-1 15,1 9 0-15,5 0-2 16,11 11-20-16,1 9-66 15,-1-24-9-15</inkml:trace>
  <inkml:trace contextRef="#ctx0" brushRef="#br0" timeOffset="151011.6249">6561 3510 405 0,'0'0'5'15,"0"0"2"-15,0-10 1 16,0 10 2-16,-3-9 1 16,3 9 1-16,-8-15 0 15,8 15 1-15,-10-9-4 0,10 9-3 16,-9-8-2-16,9 8 0 15,-13-3-2-15,13 3 1 16,-11-3-3-16,11 3 0 0,-14 0 0 16,14 0 0-16,-13 0 0 15,13 0 0-15,-11 0 0 16,11 0 0-16,-13 6-2 16,13-6 0-16,-10 3 0 15,10-3 0-15,-8 6-1 0,8-6 1 16,-13 8-1-16,13-8-1 15,-8 16 0-15,5-3 1 16,0 2-1-16,2-1 1 16,1 3 0-16,0 1 0 0,6-3 0 15,4-2 1-15,5-1 0 16,0-9-1-16,4 0-1 16,0-3-2-16,-1-3-2 0,2-3-1 15,-3-1-4-15,-3 0-8 16,1-1-29-16,9 4-23 15,-11 4-6-15</inkml:trace>
  <inkml:trace contextRef="#ctx0" brushRef="#br0" timeOffset="151255.5233">6713 3280 445 0,'0'0'4'0,"0"0"0"16,-11 16 1-16,5-7 0 16,-2 0 0-16,0 3 0 15,3 4 0-15,0-1 0 0,5 2-4 16,8 5 0-16,9-1-2 16,1 1-2-16,9 1-2 15,1-7-3-15,5-3-7 16,-4-9-17-16,-5-11-45 0,3-13-2 15</inkml:trace>
  <inkml:trace contextRef="#ctx0" brushRef="#br0" timeOffset="151418.5701">6916 3047 441 0,'1'8'5'0,"7"8"1"15,3 9 1-15,4 3 0 16,7 7 0-16,5 0 0 0,1 1-3 15,5 3-3-15,-3-12-13 16,1-11-39-16,-7 0-29 16,-4-6-2-16</inkml:trace>
  <inkml:trace contextRef="#ctx0" brushRef="#br0" timeOffset="151599.4677">6893 3263 462 0,'0'0'0'0,"0"0"-1"0,0 0 1 15,7-8 0-15,3-5-2 16,8 0-3-16,4-10-6 16,8 0-29-16,10-1-35 0,-1-4-2 15</inkml:trace>
  <inkml:trace contextRef="#ctx0" brushRef="#br0" timeOffset="151733.7205">7360 3134 301 0,'0'0'-24'15,"-9"-15"-34"-15,4-3-6 0</inkml:trace>
  <inkml:trace contextRef="#ctx0" brushRef="#br0" timeOffset="151999.792">7195 2890 417 0,'0'0'5'0,"0"12"0"0,2 0 0 15,5 1 1-15,5 1-5 16,4-1-2-16,2-2-9 16,6-2-16-16,-4-6-30 15,6-3-12-15,-5-9 4 16,1-3 35-16,-7 1 16 0,-6-4 12 15,1 6 11-15,-10 9 21 16,13-16 28-16,-3 16 8 16,5 2-7-16,-2 5-34 15,4-1-12-15,6 1-5 0,-1-4-3 16,0-2-4-16,-6-2-2 16,-1-8-2-16,-8-7-2 15,-3-1-2-15,-4-14-7 16,-4-11-52-16,-3 7-11 0</inkml:trace>
  <inkml:trace contextRef="#ctx0" brushRef="#br0" timeOffset="152765.8253">7912 2576 381 0,'0'0'6'0,"0"0"1"16,0 0 3-16,0 0 1 0,0 0 2 16,0 0 2-16,-10-5 1 15,10 5 1-15,-9-2-5 16,9 2-2-16,-17-8-2 0,7 6-3 16,-1-1-5-16,0 3 0 15,0 0 0-15,0 0 0 16,-1 0 0-16,2 0 0 15,1 0 0-15,9 0 0 0,-14 3 0 16,14-3 0-16,-11 4 0 16,11-4 0-16,0 0 0 15,-10 8 0-15,10-8 0 0,-4 9 0 16,4-9 0-16,-6 15 0 16,6-15 0-16,-6 13 0 15,6-13 0-15,-7 18-4 16,3-9 2-16,2 2 0 15,1 3-2-15,0 1-1 0,1-1 1 16,0-1-1-16,5-2 0 16,-5-11-1-16,20 8 1 15,-8-8-2-15,4-8 1 16,1-2-4-16,4-1 0 0,1 2 1 16,-1 3-1-16,2 4 2 15,-3 2-2-15,1 5 0 16,-4-2 0-16,-4-3-6 15,-4-8-42-15,-1-2-12 0</inkml:trace>
  <inkml:trace contextRef="#ctx0" brushRef="#br0" timeOffset="152933.7146">7929 2256 456 0,'0'0'4'0,"7"12"0"16,2 5 2-16,4 7 0 15,8 6 0-15,3 4 1 16,4 2-2-16,-1 0-2 16,5 0-10-16,-6-8-13 0,-5-4-58 15,-1-4-4-15</inkml:trace>
  <inkml:trace contextRef="#ctx0" brushRef="#br0" timeOffset="153318.2842">7952 2476 377 0,'0'0'1'0,"0"0"1"16,9-4 1-16,4-1-1 16,3-7 1-16,7-1-1 15,3-3 1-15,5-6-1 0,2 4 0 16,6 2-2-16,-3 2 0 15,-4 4 0-15,-4 7 0 16,-3 6 1-16,0 6 1 16,-10 3-1-16,3 5 2 15,-9-1-1-15,2-4 0 0,-1-3-1 16,-2-6 0-16,3-6-2 16,-4-12-3-16,-2-2 1 15,-3-8-1-15,-2-2 2 16,-2-1 1-16,-7 3 2 0,-5 3 3 15,1 10 1-15,-2 3 0 16,3 6 1-16,-2 4-2 16,9 13-5-16,2-2-9 0,5 6-26 15,15 0-36-15,-3-2-5 16</inkml:trace>
  <inkml:trace contextRef="#ctx0" brushRef="#br0" timeOffset="153569.9643">8573 2298 341 0,'0'0'3'0,"0"0"2"0,0 0 3 16,0 0 3-16,2-6 0 15,-2 6 3-15,-5-14 0 16,-3 1 0-16,-1-2-3 15,-5-4-2-15,4 0-3 0,-1 0-2 16,2 0-2-16,6 0-3 16,3 2-6-16,3 0-8 15,17-2-36-15,3 8-24 16,3 0-4-16</inkml:trace>
  <inkml:trace contextRef="#ctx0" brushRef="#br0" timeOffset="153829.8889">8819 1840 455 0,'0'0'5'0,"-9"0"0"16,9 0 2-16,-18 12 0 15,5 0 0-15,-1 5 0 16,0 3 0-16,-4 4 0 0,7 0-6 16,1-2-3-16,7-1-2 15,3-4 0-15,6-5-1 16,4-1 0-16,4-3 0 15,5-5 0-15,0 2 2 16,0 2 3-16,-1 1 2 0,-6 1-1 16,-2 6 2-16,-5 0-1 15,-3 4-5-15,-7 1-36 16,-1-1-39-16,-5 0-1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8T15:50:12.718"/>
    </inkml:context>
    <inkml:brush xml:id="br0">
      <inkml:brushProperty name="width" value="0.05292" units="cm"/>
      <inkml:brushProperty name="height" value="0.05292" units="cm"/>
      <inkml:brushProperty name="color" value="#FF0000"/>
    </inkml:brush>
  </inkml:definitions>
  <inkml:trace contextRef="#ctx0" brushRef="#br0">15262 8092 409 0,'0'0'7'16,"-8"-7"2"-16,8 7 1 15,-10-7 2-15,10 7 0 0,-14-3 0 16,14 3 2-16,-15 7-1 15,8 13-6-15,1 10-1 16,-1 12-6-16,1 12 0 16,-3 14 0-16,3 6 0 15,4 4 0-15,2-3 0 0,8-6 0 16,8-9 0-16,11-10 0 16,7-14 0-16,11-10 0 15,5-8 0-15,9-6 0 16,2-2 0-16,2 0 0 0,-6 4 0 15,-8 5 0-15,-6 6 0 16,-17 12 0-16,-13 10 0 16,-13 7 0-16,-14 6 0 15,-16 4 0-15,-7-4 0 0,-2-5 0 16,-9-11 0-16,9-13 0 16,-6-17-23-16,11-25-57 15,10-9-4-15</inkml:trace>
  <inkml:trace contextRef="#ctx0" brushRef="#br0" timeOffset="265.3996">15148 8238 431 0,'0'0'5'0,"0"0"1"16,0 0 1-16,3 5 1 15,9 2 1-15,11-3-1 16,7 2 2-16,12-6-1 0,11-3-4 16,6-7-2-16,8-5-5 15,1-10-13-15,3 0-62 16,0-6-3-16</inkml:trace>
  <inkml:trace contextRef="#ctx0" brushRef="#br0" timeOffset="495.0943">15939 8388 485 0,'0'0'4'16,"-17"-7"0"-16,4-13 2 0,0-9-1 16,-1-13 0-16,5-13-3 15,0-13-2-15,6-11 0 16,5-2 0-16,11-4 0 0,9 11-4 16,5 21-71-16,14 0-9 15</inkml:trace>
  <inkml:trace contextRef="#ctx0" brushRef="#br0" timeOffset="1004.0968">17330 8238 387 0,'0'0'8'0,"-6"-15"3"0,-5 0 4 15,-1 1 2-15,-6-6-2 16,2-1 3-16,-7-3 1 15,-5 6 2-15,-2 6-21 0,0 9 0 16,-2 14 0-16,2 13 0 16,-1 17 0-16,7 15 0 15,4 8 0-15,10 2 0 16,10 5 0-16,11-9 0 16,17-8 0-16,14-20-18 0,15-12-66 15,8-17-1-15</inkml:trace>
  <inkml:trace contextRef="#ctx0" brushRef="#br0" timeOffset="1499.1687">17789 8132 396 0,'0'0'8'0,"-13"-3"3"15,3 2 1-15,0-1 1 0,-1 0 2 16,-2 0-1-16,2 1 0 15,2-2 1-15,9 3-8 16,-14-7-3-16,14 7-2 16,-7-11-2-16,7 11 0 0,-7-12 0 15,7 12 0-15,-15-16 0 16,5 8 0-16,1-2 0 16,-1 3 0-16,-2 2 0 15,5 2 0-15,-4 1 0 0,11 2 0 16,-16-2 0-16,16 2 0 15,-10 0 0-15,10 0 0 16,-10 5 0-16,10-5 0 16,-13 14 0-16,8-2 0 0,-9 4 0 15,4 2 0-15,-6 6 0 16,-1 3 0-16,0 4 0 16,1 1 0-16,2 1 0 15,2 1 0-15,9 0 0 0,3-3 0 16,14-4 0-16,7-8 0 15,9-9 0-15,5-7 0 16,1-3-4-16,2-5 1 16,1-7 0-16,-8 0 0 0,-2 1 1 15,-7 10 1-15,0 1 1 16,-4 17-3-16,-1-3-8 16,4 3-40-16,-2 2-27 15,1-4-2-15</inkml:trace>
  <inkml:trace contextRef="#ctx0" brushRef="#br0" timeOffset="1880.9398">17926 8032 420 0,'-2'10'6'0,"4"12"2"15,7 13 1-15,7 13 2 16,7 12-2-16,5 9 1 0,6 11 0 15,8 0 1-15,-2-2-6 16,-2-11-1-16,-7-16-3 16,-7-10-1-16,-6-17 0 15,-11-14-1-15,-7-10-1 0,-10-18 0 16,-8-22-1-16,-6-17 1 16,-3-18-1-16,-1-13 1 15,3-12 0-15,5-1 0 0,7 1 1 16,7 9 0-16,8 11 0 15,18 22 1-15,9 19 1 16,7 18 1-16,7 21 0 16,6 8 3-16,-5 17 0 15,-6 14 1-15,-10 11 0 0,-11 4-4 16,-13 0-2-16,-8-2 0 16,-19-5 0-16,-6-16-7 15,-15-7-72-15,7-12-4 16</inkml:trace>
  <inkml:trace contextRef="#ctx0" brushRef="#br0" timeOffset="4287.4542">16075 9941 379 0,'0'0'9'15,"-7"-8"2"-15,-3 3 2 16,-4 4 1-16,-2 1 1 0,-6 9 0 16,-3 13 0-16,-4 10 1 15,3 16-8-15,-1 11-3 16,9 10-2-16,6 4-1 15,9-1-2-15,6 1 1 16,17-11-1-16,8-7 0 0,15-10 0 16,6-11-1-16,3-8 1 15,0-2-1-15,-3-2 1 16,-4 2 0-16,-12 8 0 0,-10 4 0 16,-17 6-1-16,-10 8 1 15,-19 6-1-15,-13-2 1 16,-9 3-4-16,-10-14-9 15,2-16-56-15,-4 8-12 16</inkml:trace>
  <inkml:trace contextRef="#ctx0" brushRef="#br0" timeOffset="5031.4311">16618 10579 340 0,'0'0'7'0,"0"0"2"16,0 18 3-16,5 6 0 15,5 10 3-15,8 12-1 16,6 13-1-16,5 10 3 0,6 6-9 16,3 2 0-16,-4-1-2 15,-4-10-1-15,-5-9-1 16,-15-15 0-16,-3-17-1 16,-7-25 0-16,-24-7-2 0,-2-31 0 15,-10-22 0-15,-1-22 0 16,-2-11-1-16,4-6 0 15,7-1 1-15,10 4 0 0,13 9 0 16,10 18 0-16,19 13 0 16,12 22 0-16,7 16 1 15,3 18 1-15,2 10-1 16,-7 18 1-16,-10 14-1 16,-5 12 1-16,-20 4-2 0,-6 4-1 15,-9 0-7-15,-16-13-12 16,0-12-30-16,-3-11-28 15,3-18-3-15</inkml:trace>
  <inkml:trace contextRef="#ctx0" brushRef="#br0" timeOffset="5268.995">16947 9728 468 0,'-3'10'4'0,"3"12"0"0,0 16 1 15,8 13 1-15,4 17 0 16,10 12 1-16,2 12 0 16,6 9-3-16,8-4-4 0,1-6 0 15,9-8-23-15,10-15-57 16,-14-12-2-16</inkml:trace>
  <inkml:trace contextRef="#ctx0" brushRef="#br0" timeOffset="5395.7667">17566 10576 241 0,'0'0'-16'0,"0"-15"-33"16,-1-7-5-16</inkml:trace>
  <inkml:trace contextRef="#ctx0" brushRef="#br0" timeOffset="5516.0567">17367 10118 410 0,'0'0'6'0,"-2"12"1"15,1 5 2-15,1 4-1 16,4 4 0-16,7 4 1 16,5-2-3-16,10 3-8 15,0-9-39-15,13-10-35 16,4-4-3-16</inkml:trace>
  <inkml:trace contextRef="#ctx0" brushRef="#br0" timeOffset="5683.972">17832 10043 455 0,'0'0'5'0,"0"0"1"16,-10 0 1-16,0 13 0 16,-5 11 2-16,-3 11-1 0,5 9 2 15,3 9-6-15,2 6-4 16,7 2 0-16,14-4 0 15,6-9 0-15,18-11 0 0,5-22-18 16,8-14-64-16,4-5-1 16</inkml:trace>
  <inkml:trace contextRef="#ctx0" brushRef="#br0" timeOffset="5949.1551">18308 10374 424 0,'0'0'1'0,"0"0"-2"16,-2-12-1-16,2-5-5 0,-10-12-20 16,5-11-44-16,1-8-1 15</inkml:trace>
  <inkml:trace contextRef="#ctx0" brushRef="#br0" timeOffset="6056.1144">18175 9849 434 0,'0'0'6'15,"-10"12"0"-15,2 6 1 0,0 3 0 16,1 1 0-16,5 7-3 15,2-5-5-15,7 6-22 16,16-7-53-16,5-6-3 16</inkml:trace>
  <inkml:trace contextRef="#ctx0" brushRef="#br0" timeOffset="6271.8457">18574 10276 368 0,'0'0'2'0,"0"-11"-1"15,-4-5 0-15,1-11 0 16,-5-10 1-16,0-11-1 16,5-3 2-16,-2-4 3 0,3 3 0 15,2 6 3-15,4 14 2 16,2 17 1-16,12 15 1 16,0 20 0-16,6 10-2 15,3 15-4-15,2-5-16 0,1 6-63 16,5-3-5-16</inkml:trace>
  <inkml:trace contextRef="#ctx0" brushRef="#br0" timeOffset="6884.0047">19035 9852 429 0,'0'0'4'0,"0"0"2"15,0 0 0-15,-10-8 1 16,10 8 0-16,-11-7 1 16,11 7 0-16,-9-6 2 15,9 6-4-15,0 0-2 16,-10-9-1-16,10 9 1 0,0 0-1 16,-13-4 0-16,13 4 0 15,0 0-3-15,-10-3 0 16,10 3 0-16,-10 0 0 15,10 0 0-15,0 0 0 0,-9 0 0 16,9 0 0-16,-11 0 0 16,11 0 0-16,-15 0 0 15,7 0 0-15,-1 3-2 0,-4 4 1 16,2 1-1-16,-2 6 0 16,0 3-1-16,0 9 1 15,3 3 0-15,-1 3-1 16,7 3 1-16,2 4-1 0,2-4 0 15,10-9 1-15,4-8 0 16,11-11 0-16,4-7 1 16,3-12 0-16,3-13-1 15,-1-6 2-15,-2-4-1 0,0 0 0 16,-5 5 1-16,-2 6 0 16,-9 11-1-16,5 10 1 15,-3 8 1-15,4 15 0 16,1 9 0-16,0 11 1 15,4 8 2-15,0 7 0 0,-1 4 1 16,-6 6 1-16,-5 5 1 16,-8 3 0-16,-7 2-7 15,-5 5 0-15,-14-1 0 0,-12 1 0 16,-1-7 0-16,-4-6 0 16,1-8 0-16,-7-19-23 15,8-10-59-15,2-11-3 16</inkml:trace>
  <inkml:trace contextRef="#ctx0" brushRef="#br0" timeOffset="10293.4723">16231 12581 351 0,'0'0'7'15,"0"18"3"-15,7 4 3 0,5 13 2 16,8 10 2-16,8 11 0 16,6 8 0-16,6 6 1 15,-2-2-5-15,-1-1-3 16,-4-13-3-16,-9-11-2 0,-10-14-2 16,-12-12-1-16,-14-16-1 15,-11-9-2-15,-15-21 0 16,-4-15-2-16,-9-17-1 0,-4-16 1 15,-2-9 0-15,11 0 1 16,5 0 0-16,15 2 2 16,16 10-1-16,13 10 2 15,24 18 0-15,15 14 0 0,22 13 0 16,8 8 0-16,4 11 0 16,-3 14 0-16,-3 12 0 15,-15 14 0-15,-13 6-1 16,-19 8-2-16,-19-4-7 15,-5 4-23-15,-16-5-46 0,-7-12-3 16</inkml:trace>
  <inkml:trace contextRef="#ctx0" brushRef="#br0" timeOffset="10939.6277">16907 12909 353 0,'0'0'5'16,"0"13"3"-16,9-1 3 0,2-1 1 15,2-2-1-15,7-2 1 16,-2-5 0-16,6-7 0 16,-3-16-5-16,-1-7-3 15,-9-10-1-15,-4-3-1 16,-7-2 1-16,-9-1 0 0,-4 5 1 16,-10 8 3-16,-1 11 1 15,-3 6 0-15,2 14 0 16,5 5-1-16,5 14-1 15,9 6-1-15,6 1-5 0,8 4-7 16,9-12-24-16,12-4-49 16,7-6-3-16</inkml:trace>
  <inkml:trace contextRef="#ctx0" brushRef="#br0" timeOffset="11391.6572">17111 12097 439 0,'0'0'3'16,"0"22"2"-16,0 8 1 15,11 15 1-15,3 12-1 16,7 14 1-16,5 8 0 0,6 9 1 16,3-1-4-16,1-8-5 15,10-5-18-15,-8-19-56 16,-1-15-5-16</inkml:trace>
  <inkml:trace contextRef="#ctx0" brushRef="#br0" timeOffset="12158.5308">17525 12462 361 0,'0'0'5'15,"0"10"2"-15,0 3 0 0,5 3 2 16,3 2-1-16,5 3 0 16,1 1 0-16,6-5 0 15,-2-5-5-15,6-9-1 16,1-6-1-16,-4-13 0 0,-2-9 0 16,-2-4-1-16,-2 0 1 15,1 5-1-15,1 11 1 16,4 10 0-16,5 9 1 15,4 18 2-15,8 12-1 16,4 12 3-16,2 7 0 0,-1 3 1 16,-6 2 1-16,-3 0-1 15,-11 0 0-15,-10 2-1 16,-11-3 0-16,-6 2-2 0,-17-3-1 16,-9-3-1-16,-4-8-2 15,-3-6-3-15,-6-14-6 16,4-10-22-16,13-16-48 15,-10-14-2-15</inkml:trace>
  <inkml:trace contextRef="#ctx0" brushRef="#br0" timeOffset="12573.461">18171 11615 413 0,'0'0'6'16,"-19"11"2"-16,4 10 1 16,-3 5 2-16,-2 17 0 0,0 14 1 15,1 21 0-15,5 13 0 16,11 13-5-16,11 8-2 15,13 5-2-15,15-7-1 16,13-8-4-16,10-17-4 0,12-13-18 16,6-22-54-16,1-21-5 15</inkml:trace>
  <inkml:trace contextRef="#ctx0" brushRef="#br0" timeOffset="12915.1384">18737 12428 384 0,'0'0'2'16,"0"0"-1"-16,0 0 0 15,-10-12 0-15,2-11-1 16,-5-17 0-16,-6-14 0 16,-4-18 2-16,-3-12 0 0,4-6 3 15,2-1 2-15,7 10 1 16,6 12 2-16,8 25 1 16,17 24 1-16,14 27-2 15,10 30-1-15,10 19-2 0,4 11-2 16,6 14-4-16,-7-1-15 15,-2 2-59-15,-4-7-5 16</inkml:trace>
  <inkml:trace contextRef="#ctx0" brushRef="#br0" timeOffset="13100.1012">18688 12248 466 0,'0'0'4'15,"0"0"-2"-15,0 0 1 16,0 0 0-16,9-15 0 16,12-2-1-16,8-10-3 15,15-2-5-15,6-17-27 0,8-3-45 16,20-4 0-16</inkml:trace>
  <inkml:trace contextRef="#ctx0" brushRef="#br0" timeOffset="13510.0134">18700 11505 379 0,'0'0'4'0,"12"13"0"15,4-1 0-15,13 8 1 16,17 5 2-16,11 1 2 15,13 8 0-15,18 4 2 16,8 1-1-16,3 3-1 0,2 1 0 16,-7 3-1-16,-6 1-1 15,-17 10-1-15,-16 6 0 16,-15 5-2-16,-20 5 0 0,-19 6-3 16,-6 1-3-16,-15 0-16 15,-11-5-59-15,-2-10-3 16</inkml:trace>
  <inkml:trace contextRef="#ctx0" brushRef="#br0" timeOffset="13900.2966">19826 11328 451 0,'0'0'3'0,"2"19"1"0,8 7 1 15,5 16 0-15,11 8 1 16,7 8 0-16,5 6 1 16,4 6 0-16,5-8-4 0,-3-5-5 15,-7-12-9-15,0-23-48 16,-11 0-20-16,-12-3-3 15</inkml:trace>
  <inkml:trace contextRef="#ctx0" brushRef="#br0" timeOffset="14059.4665">19826 11792 448 0,'0'0'0'0,"0"0"1"15,0 0-1-15,16-2 1 16,2-3-1-16,8-7 0 15,10-7-2-15,14-3-7 16,2-12-24-16,16 1-40 0,8 0-3 16</inkml:trace>
  <inkml:trace contextRef="#ctx0" brushRef="#br0" timeOffset="14576.1961">20572 11497 422 0,'0'0'2'0,"0"0"0"16,-1-4 2-16,1 4 1 0,-3-11 1 15,3 11 1-15,-6-17 2 16,1 6 1-16,5 11-1 16,-9-15-1-16,9 15-1 0,-10-12-1 15,10 12 0-15,-11-5-3 16,11 5 0-16,-13-7-1 15,13 7-2-15,-13-3 0 16,13 3 0-16,-14-2 0 16,14 2 0-16,-16-3 0 0,16 3 0 15,-14-2 0-15,14 2 0 16,-16-2 0-16,16 2 0 16,-13-2 0-16,13 2 0 15,-13 0 0-15,13 0 0 0,-14 0 0 16,14 0 0-16,-9 4-3 15,9-4 2-15,-12 11-1 16,12-11 1-16,-13 11-1 16,13-11 1-16,-13 19 0 0,6-8 0 15,1 4 1-15,3 1-1 16,-1 1 1-16,4 4 0 16,0 1 0-16,7-5 0 0,4-2 0 15,5-5 0-15,5-4 0 16,2-6 1-16,2-3-1 15,4-8-1-15,-2-2-1 16,-2 4-3-16,2 4-10 16,-3-4-26-16,-2 9-38 0,2 2-2 15</inkml:trace>
  <inkml:trace contextRef="#ctx0" brushRef="#br0" timeOffset="14819.8974">21011 11490 421 0,'0'0'0'16,"0"0"-6"-16,-7-8-17 16,7-9-46-16,-2-4-3 0</inkml:trace>
  <inkml:trace contextRef="#ctx0" brushRef="#br0" timeOffset="14945.64">20645 11136 452 0,'0'0'1'0,"-3"15"1"0,2-3-1 15,1 3 1-15,8 1-3 16,1-2-6-16,12-2-23 16,5-2-44-16,-1-10-3 15</inkml:trace>
  <inkml:trace contextRef="#ctx0" brushRef="#br0" timeOffset="15169.9554">20800 10590 446 0,'0'0'5'15,"0"0"3"-15,0 20 1 16,14 10 1-16,10 15 1 0,9 14 0 16,8 14 0-16,8 11-11 15,9 12 0-15,2 0 0 16,0 2 0-16,-5-12 0 15,-1-4 0-15,-14-16-72 0,-5-16-12 16</inkml:trace>
  <inkml:trace contextRef="#ctx0" brushRef="#br0" timeOffset="15559.9093">20618 11554 417 0,'0'0'3'16,"6"11"1"-16,0 1 0 15,6 1 0-15,2 1-1 16,10 3-15-16,3-6-57 0,2-6-1 16</inkml:trace>
  <inkml:trace contextRef="#ctx0" brushRef="#br0" timeOffset="16865.5323">22063 10821 357 0,'0'0'6'15,"0"0"5"-15,0 0 1 16,0 0 2-16,-8-2 2 0,8 2 1 16,-9-9 1-16,9 9 1 15,-6-14-5-15,6 14-3 16,-12-16-3-16,7 8 0 16,5 8-8-16,-14-12 0 0,14 12 0 15,-15-6 0-15,8 6 0 16,7 0 0-16,-16 3 0 15,6 2 0-15,1 8 0 16,-1-2 0-16,-1 8 0 0,2 0-4 16,2 4 2-16,-1 1 0 15,2-1 0-15,5 0 1 16,1-6 0-16,3-5 1 16,8-5 0-16,2-5 0 0,2-2 1 15,1 0-1-15,4-6 1 16,-5 6-1-16,0 0 1 15,-5 3-1-15,-3 6 0 16,-3 2 0-16,-3 1 0 0,-1 1-1 16,-1-4 1-16,1-9-1 15,-6 11-1-15,6-11 1 16,0 0-1-16,0 0 1 16,0 0-1-16,1-7 1 0,-1 7 0 15,10-7 1-15,-10 7 0 16,11-14 1-16,-4 1 0 15,-1-6 0-15,0-1 0 0,0-6 0 16,-2 2-2-16,0 0 1 16,-2 1 0-16,-2 7 0 15,0 2 0-15,0 14 1 16,-5-8 0-16,5 8 0 16,0 0 0-16,-8 0 0 0,8 0 0 15,0 0-1-15,0 0 1 16,-6 10-2-16,6-10 2 15,0 0-1-15,0 14 0 16,0-4 0-16,0 2 0 0,1 5 1 16,5 3-1-16,0-1 1 15,3 3 0-15,3-5-1 16,3 0 1-16,6-10 0 0,1-6 0 16,6-5 0-16,3-14 0 15,3-2-1-15,5-14-1 16,-1-2 0-16,-6-1 0 15,-3-2-1-15,-4 3 1 0,-11 0 0 16,-7 0-1-16,-10 4 1 16,-14 1-1-16,-10 4 0 15,-9-4 0-15,-13 5-1 16,-7-3-1-16,-12 2 1 16,-5 2 0-16,-8 10 3 0,1 9 1 15,0 9 2-15,5 24 1 16,8 16 1-16,14 22 1 15,18 19-1-15,16 15 0 16,19 16-3-16,20 0-2 0,18-1 0 16,14-6 0-16,16-12 0 15,13-18 0-15,5-14 0 16,4-22 0-16,8-13-17 16,-6-20-63-16,0-12-2 0</inkml:trace>
  <inkml:trace contextRef="#ctx0" brushRef="#br0" timeOffset="17531.7277">22501 10190 412 0,'0'0'5'15,"-9"5"2"-15,9-5 0 16,-14 9 1-16,14-9-2 15,-13 6 1-15,13-6 0 0,0 0-1 16,0 0-4-16,0-11-2 16,15 2-1-16,5 0 1 15,4 2 2-15,4-1 0 16,3 6 2-16,2 2 1 0,-1 4 0 16,-3 7 1-16,-1 11-1 15,-6 4 0-15,-6 7 0 16,1 4-2-16,-6 1 0 15,-3-1-3-15,2-1 0 16,2-7 0-16,2-6 0 0,5-3 0 16,5-7-2-16,1-4 0 15,3-1 1-15,-4 4 0 16,-1 2 2-16,-9 5 0 16,-2 3 1-16,-9 7 0 0,-4 1-2 15,-9 1 0-15,-4-5-4 16,1-1-16-16,-5 1-52 15,5-20-10-15</inkml:trace>
  <inkml:trace contextRef="#ctx0" brushRef="#br0" timeOffset="17776.2891">23097 10122 464 0,'0'0'4'15,"-11"0"1"-15,11 0-1 16,-15-21 1-16,6-2 0 16,2-12 0-16,-1-9 0 15,-3-14-3-15,8-2-7 0,-1-10-15 16,-1 9-57-16,5 5-3 15</inkml:trace>
  <inkml:trace contextRef="#ctx0" brushRef="#br0" timeOffset="18396.2559">22795 11725 395 0,'0'0'5'15,"0"0"0"-15,0 0 1 0,0 0 1 16,8 0 1-16,3-10 1 16,3-9 0-16,3-6 0 15,1-8-5-15,2-1-1 16,-2-5-2-16,-2 3 0 0,-4 4-1 15,-11 3 2-15,-1 15 0 16,-8 11 3-16,-7 3 0 16,-4 17 3-16,1 12 0 0,1 3 0 15,4 7 0-15,9 3-5 16,4-2-3-16,11-2 0 16,10-8 0-16,13-9 0 15,6-14 0-15,15-7-27 0,2-9-53 16,4-13-3-16</inkml:trace>
  <inkml:trace contextRef="#ctx0" brushRef="#br0" timeOffset="18923.0852">23177 11493 385 0,'0'0'4'0,"0"0"2"15,3 17 2-15,4-1 2 16,3 2 1-16,2 6 1 0,3 1-1 15,3 0 1-15,-2 0-4 16,1-9-2-16,-1-7-2 16,-3-13-2-16,-6-13 0 0,-3-12-2 15,0-9 0-15,-4-4-1 16,1-5 1-16,4 4-1 16,0 7 1-16,6 12 0 15,7 15 0-15,0 9 0 16,7 18 1-16,3 7 0 0,4 1-3 15,6 8-25-15,-3-5-49 16,-4-5-1-16</inkml:trace>
  <inkml:trace contextRef="#ctx0" brushRef="#br0" timeOffset="19327.1606">23616 10885 428 0,'0'0'4'0,"-1"11"2"16,2 4 0-16,7 8 1 0,11 8 2 16,3 10 0-16,7 7 1 15,6 6 1-15,3 2-2 16,-1-1-3-16,-2-2 0 0,-4-7-6 15,-8-6 0-15,-4-10 0 16,-11-11 0-16,-6-4 0 16,-2-15 0-16,-11 3 0 15,-7-6 0-15,-8-9 0 0,-3 2 0 16,-4-1 0-16,0 4 0 16,0 4 0-16,3 3 0 15,4 9 0-15,5 3 0 0,12 4 0 16,8 2 0-16,6-1 0 15,15-5 0-15,5-6 0 16,8-3 0-16,4-7-11 16,8-9-38-16,-1-5-32 15,-2-3-3-15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8T15:33:12.003"/>
    </inkml:context>
    <inkml:brush xml:id="br0">
      <inkml:brushProperty name="width" value="0.05292" units="cm"/>
      <inkml:brushProperty name="height" value="0.05292" units="cm"/>
      <inkml:brushProperty name="color" value="#FF0000"/>
    </inkml:brush>
  </inkml:definitions>
  <inkml:trace contextRef="#ctx0" brushRef="#br0">3933 9975 83 0,'0'0'10'16,"0"0"10"-16,0 0 2 0,0 0 4 16,0 0 1-1,0 0 0-15,0 0 1 0,0 0-1 16,-1-8-7-16,1 8-8 0,0 0-3 15,0 0-2-15,0 0 2 16,-1-9 0-16,1 9 1 0,0 0 1 16,0 0 1-1,0 0-1-15,-10 0 0 0,10 0-2 16,-13 7-1-1,3 8-1-15,-6 4-2 0,-1 8-1 16,-5 7 1-16,-2 5-1 16,-3 6 1-16,2 4-1 15,-3-1 1-15,7-2-2 0,2-9-8 16,8-18-50-16,5 5-19 15</inkml:trace>
  <inkml:trace contextRef="#ctx0" brushRef="#br0" timeOffset="1150">3295 10652 202 0,'0'0'10'0,"0"0"5"15,0 0 4-15,0 0 2 0,0 0 0 16,0 0 2-1,0 0 1-15,0 0 0 0,0 13-7 16,1-1-3 0,2 6-5-16,1 4-1 0,1 3-1 15,3 4-1-15,-1 0-1 16,2 0-1-16,0-2 0 0,0-3-2 15,-2-7 1 1,-1 0-2-16,0-7 1 0,-6-10 1 16,5 12 0-16,-5-12 0 0,0 0 0 15,-6-3 1 1,-2-9-1-16,-2-4-1 0,-4-7 0 15,0-3 0-15,-2-6-1 16,2-2-1-16,-2-4 1 16,2 3 0-16,-1 2 0 15,5 2-1-15,2 4 0 0,2 2 0 16,6 4 0-16,0 3 0 0,5 4 0 15,7 2-1 1,4 3 0-16,1 4-1 0,8 5 0 16,0 0 0-1,1 4 0-15,-1 5 0 0,-2 4 0 16,-3 3 1-16,-7 2 1 15,-2 2 2-15,-9-2 0 0,-2 1 1 16,-11-3 1 0,-5 1-1-16,-2-7-1 0,-2-5-2 15,2 0-10-15,-3 2-63 0,5-7-6 16</inkml:trace>
  <inkml:trace contextRef="#ctx0" brushRef="#br0" timeOffset="2050">4399 10481 96 0,'0'0'8'0,"0"0"6"16,7-5 5 0,-7 5 6-16,7-9 5 0,-7 9 2 15,10-10 6-15,-10 10 0 0,6-13-5 16,-6 13-4-16,0 0-2 15,11-9-6-15,-11 9-5 0,0 0-3 16,0 12-4 0,0 6-2-16,-3 9-1 0,0 3-2 15,-4 10-1 1,1 5 0-16,-2 1-1 0,2 2 0 15,-1-5 0-15,3-4-3 16,4-3-12-16,-4 1-59 0,4-17-7 16</inkml:trace>
  <inkml:trace contextRef="#ctx0" brushRef="#br0" timeOffset="2920">4116 11153 277 0,'0'0'7'16,"0"0"6"-16,0 0 0 0,0 0 2 15,0 0 2 1,0 0 1-16,0 0 2 0,0 15 2 16,4-1-8-1,1 5-3-15,2 6 0 0,0 0-4 16,-2 6 0-16,1 0-1 0,0-1-1 15,-1-1-1-15,0-3-1 16,0-2-1-16,-1-7 0 0,-1-1 0 16,0-3-1-1,0-5 0-15,-3-8 0 0,4 9 0 16,-4-9 1-1,0 0-1-15,0 0 0 0,-2-5 0 16,0-7 0-16,-3-2-1 16,1-4 1-16,-4-6-1 0,0-1-1 15,1-3 1-15,-2-3 0 16,1-1-1-16,-2-3 1 15,3 0-1-15,0 1 0 0,2-1 1 16,2 0-1 0,3 3 0-16,0 3 1 0,5 3 0 15,3 3-1-15,6 5 1 16,1 7-1-16,3 4 0 15,3 6-1-15,2 1 0 16,2 4 0-16,0 6 0 0,2 4 0 16,-7 1 1-16,-1 3 0 0,-6 0 1 15,-6 1 1 1,-7 1 0-16,-4 1 1 0,-8-2 0 15,-1-1 0 1,-5-5-3-16,2 2-10 0,-4-5-63 16,2-2-4-16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10T15:05:13.724"/>
    </inkml:context>
    <inkml:brush xml:id="br0">
      <inkml:brushProperty name="width" value="0.05292" units="cm"/>
      <inkml:brushProperty name="height" value="0.05292" units="cm"/>
      <inkml:brushProperty name="color" value="#FF0000"/>
    </inkml:brush>
  </inkml:definitions>
  <inkml:trace contextRef="#ctx0" brushRef="#br0">1232 7749 296 0,'0'0'8'0,"0"0"3"0,7 12 4 16,-7-12 2-16,13 14 1 16,-13-14 5-16,13 15 0 15,-6-6 1-15,-7-9-5 16,9 7-4-16,-9-7-3 0,0 0-1 15,0-11-3 1,-6-6-1-16,0-8-3 0,-1-8-4 16,-2-6 0-16,-5-9 0 0,2-3 0 15,1-7 0 1,-3 2 0-16,2-2 0 0,-3 5 0 15,2 4 0-15,2 6 0 16,2 6 0-16,2 8 0 0,2 8 0 16,2 6 0-1,3 15 0-15,12 7 0 0,6 18 0 16,3 11 0-1,11 8 0-15,3 9 0 0,5 5 0 16,-1 1 0-16,-1-3 0 0,-5-11 0 16,-6-8 0-16,-3-12 0 15,-11-13 0-15,-4-12 0 0,-5-12 0 16,-4-15 0-1,-6-11 0-15,-4-10 0 0,-4-10 0 16,-5-2 0 0,-2-4 0-16,-1 1 0 0,-1 5 0 15,5 9 0-15,0 9 0 16,6 8 0-16,2 13-11 15,10 19-21-15,9 0-46 0,3 9-4 16</inkml:trace>
  <inkml:trace contextRef="#ctx0" brushRef="#br0" timeOffset="470.0047">1784 7500 365 0,'0'0'4'0,"0"0"0"16,14 10 1-1,-5-7 2-15,3-3-1 0,0-3 0 16,0-6 1 0,1-6 1-16,-5-8-3 0,-3-8 2 15,-5-5 1-15,-5-2 1 16,-8 3 2-16,0 3 0 0,-6 6 1 15,2 9 1-15,-3 10-2 16,2 7-2-16,1 15-6 16,4 7-3-16,5 7 0 0,1-1 0 15,7 1 0 1,0-8 0-16,8-2 0 0,-8-19-80 15,25 7-1 1</inkml:trace>
  <inkml:trace contextRef="#ctx0" brushRef="#br0" timeOffset="920.0092">2046 7211 370 0,'0'10'6'0,"1"5"3"16,2 7 1-16,3 3 0 15,0 3 0-15,3 0 0 0,-2 0 0 16,1 0 1-16,0-14-7 16,-8-14-2-16,0 0-2 0,5-16 0 15,-5-7-1 1,0-5 0-16,-2-1-1 0,0-3 0 15,2 4 0 1,3 2 0-16,6 9 2 0,1 6-1 16,6 12-6-1,-1 10 0-15,4 8 1 16,-5 4-3-16,1 2-22 0</inkml:trace>
  <inkml:trace contextRef="#ctx0" brushRef="#br0" timeOffset="930.0093">2196 7278 381 0,'13'30'-69'0,"0"-3"-3"0</inkml:trace>
  <inkml:trace contextRef="#ctx0" brushRef="#br0" timeOffset="1320.013">2435 7079 280 0,'0'0'8'0,"9"10"5"0,0 0 0 16,0-3 2-16,4 2-1 0,0-2 0 15,3-4 1 1,-2-3-10-16,-3-11-63 0,2-4-5 15</inkml:trace>
  <inkml:trace contextRef="#ctx0" brushRef="#br0" timeOffset="2240.0224">2734 6365 288 0,'0'0'9'15,"0"0"3"-15,-5 9 5 0,5-1 1 16,-1 9 3 0,1 6 4-16,2 12-1 0,7 11 0 15,5 12-6-15,6 10-4 16,5 12-4-16,0 3-2 0,5 3-2 15,-2 1-2 1,4-10 0-16,-6-5-1 0,-3-16-1 16,-3-13 0-16,-4-15 0 0,-2-15-2 15,-14-13 0 1,9-20-3-16,-9-17-1 0,-9-11-1 15,-1-5-1-15,-2-3 0 16,1-2-1-16,0 5-1 16,4 8 0-16,6 10 1 15,3 17 2-15,10 9 1 0,6 12 2 16,8 15 1-1,2 10 4-15,3 10 2 0,0 9 2 16,0 3 0-16,-1-2-1 0,-4-2 0 16,-5-6-4-1,-4-16-15-15,-17-6-60 0,9-13-3 16</inkml:trace>
  <inkml:trace contextRef="#ctx0" brushRef="#br0" timeOffset="2570.0257">3460 6936 424 0,'0'0'5'0,"4"21"0"15,5-6 0 1,0 1 1-16,7-1-1 0,0-4 1 16,6-2-1-16,-1-7 0 0,-4-6-5 15,1-14-1 1,-6-7 1-16,-7-8 1 0,-5-1 1 15,-5-2 4 1,-5 7 1-16,-7 5 2 0,-2 10 0 16,-1 9-1-16,1 8-4 15,3 15-4-15,3 7 0 0,7 6 0 16,2-4-13-1,4 1-66-15,8-3-3 0</inkml:trace>
  <inkml:trace contextRef="#ctx0" brushRef="#br0" timeOffset="3290.0329">3696 6768 289 0,'0'0'7'0,"0"0"1"16,0 0 3-16,7 6 3 15,-7-6 1-15,15 21 0 0,-5-4 2 16,3 3-1 0,1 4-6-16,3-5-3 0,1 3-3 15,2-9-2 1,-1-7-2-16,-1-6-1 0,0-12-2 15,-3-8-1-15,-3-4-1 0,-1 0 1 16,-1 3-1-16,1 9 2 16,1 7 1-16,3 5 3 15,0 10 1-15,3 7 2 16,0 3 1-16,0-1-1 0,-2-3 1 15,-1-8-4-15,-3-8-6 16,-3-6-5-16,-2-11-5 16,-3-4 0-16,-2-2 3 0,2 5 3 15,0 1 3-15,-4 17 5 16,13-5 5-16,-3 14 6 0,2 13 2 15,3 5 0 1,5 5-18-16,11-6-51 0,-13-3-5 16</inkml:trace>
  <inkml:trace contextRef="#ctx0" brushRef="#br0" timeOffset="3590.0359">4408 6817 374 0,'0'0'1'0,"0"0"1"16,8-10-1 0,3-2 0-16,0-4 0 0,2-3 2 15,1-1 0 1,-6-5 6-16,2 2 3 0,-8 1 4 15,-2 5 0-15,-4 4 2 0,-9 7 0 16,-2 1 0-16,-1 5-3 16,1 3-12-16,1 5-3 15,3 7 0-15,4 0 0 16,7 3 0-16,0-4 0 0,6 1-40 15,6-4-39 1,-1-4-3-16</inkml:trace>
  <inkml:trace contextRef="#ctx0" brushRef="#br0" timeOffset="4010.0401">4434 6034 405 0,'0'4'8'0,"7"18"3"0,4 10 3 15,5 13-1 1,4 9 1-16,4 11 0 0,2 3 0 15,4 9 1 1,2-8-12-16,-7-12-12 0,2-10-67 16,-2-8-3-16</inkml:trace>
  <inkml:trace contextRef="#ctx0" brushRef="#br0" timeOffset="4560.0456">4924 6500 383 0,'0'0'8'16,"-1"17"1"-16,1-2 3 0,3 2-1 15,6-3 1-15,0-2 0 16,5-3 0-16,-1-5 0 15,4-6-7-15,-5-12-3 16,1-9-1-16,-8-4 0 0,-4-1 0 16,-1 3 1-1,-7 1 2-15,-5 9 0 0,-2 7 0 16,0 7 0-1,1 5 0-15,2 11 0 0,5 2-2 16,3 2-6-16,6 3-24 0,15-8-49 16,-4-6-2-16</inkml:trace>
  <inkml:trace contextRef="#ctx0" brushRef="#br0" timeOffset="5140.0514">5299 6253 350 0,'0'0'4'15,"0"0"0"1,0 0 3-16,0 0 4 0,0 0 3 15,0 0 2 1,0 0 1-16,0 0 2 0,0 0-3 16,0 0-2-16,0 0-1 0,0 0-3 15,0 0-4 1,0 0-2-16,0 0-2 0,-11 5-1 15,11-5-1-15,0 0 0 16,0 0 0-16,-12 10 0 0,12-10 0 16,0 0-1-1,-12 10 0-15,12-10-1 0,-14 2 1 16,5 0-1-1,1-1 0-15,-2 2-1 0,-1 3-1 16,0 4-1-16,5 8 0 0,0 4 0 16,6 6-1-16,0 3 0 15,9 1 0-15,4-6 1 0,4-6 2 16,3-10 0-1,2-10 2-15,-1-6 0 0,3-13 1 16,-3-3 0-16,1-2 0 16,-2 7 1-16,0 6-1 0,1 8 1 15,1 7-1 1,-2 15 1-16,1 11 0 0,-2 9 1 15,-3 9 1-15,-3 8 2 16,-6 1 1-16,-6 6 1 16,-7-5 1-16,-6-2 0 0,-6-8-1 15,-2-10-3 1,-1-8-7-16,-7-7-51 0,7-20-23 15,0-4-1 1</inkml:trace>
  <inkml:trace contextRef="#ctx0" brushRef="#br0" timeOffset="5790.0579">5551 6205 356 0,'0'0'7'0,"-1"10"3"0,1 2 2 16,0 5 0-1,2 5 2-15,7 2 0 0,-1 3 0 16,3 0 1-16,4-1-6 15,2-9-3-15,2-5-2 0,0-12-1 16,-2 0 0-16,-2-14-1 0,-5-5-1 16,-3-6 2-1,-7-6-1-15,-2-1 0 0,-8 0 2 16,-5 3-1-1,-2 6 0-15,-1 7 0 0,1 13-2 16,2 4-3-16,9 20-13 16,-3 14-51-16,9-4-12 0</inkml:trace>
  <inkml:trace contextRef="#ctx0" brushRef="#br0" timeOffset="6060.0606">5847 6114 438 0,'0'9'7'15,"-1"5"2"-15,1 1 1 16,0 4 0-16,3-2 0 16,4-2 0-16,4-4 1 0,1-5-5 15,7-6-6-15,-4-15 0 16,5-4 0-16,-5-4 0 0,0 5 0 15,-5 5 0 1,0 9 0-16,-1 6 0 0,0 11 0 16,-3 8 0-1,4 3 0-15,-1-2 0 0,6 0 0 0,-3 7-71 16,3-26-9-1</inkml:trace>
  <inkml:trace contextRef="#ctx0" brushRef="#br0" timeOffset="6430.0643">6114 5910 489 0,'0'0'4'16,"-3"10"0"-16,-1-1 2 0,-2-1-1 15,-1 1-2 1,4 3-3-16,-1-1 0 0,1 0 0 15,3-11 0 1,3 12 0-16,6-7 0 0,5 0 0 16,2 0 0-16,2 2 0 0,2 0-2 15,-1 5-1-15,0 0 2 16,-4 5 1-16,-1 3 1 0,-6 4 1 15,-4 3 1 1,-4 4-3-16,-4 3 0 0,-6 0 0 16,-8-5-10-1,-13 2-66-15,16-3-4 0</inkml:trace>
  <inkml:trace contextRef="#ctx0" brushRef="#br0" timeOffset="7410.0741">1722 8968 357 0,'0'0'3'0,"0"0"2"16,7 0 0-16,5-4 0 15,0-5 1-15,4-4 2 0,-1-7-2 16,3-5 0-16,-3-3-1 0,-4-9-2 16,-3 2 2-1,-8-2 1-15,0 6 3 0,-8 8 1 16,-3 10 1-1,-4 13 2-15,-3 13 0 0,2 17 1 16,3 13-2-16,4 9-3 16,3 3-9-16,6 3 0 0,7-9 0 15,11-10 0 1,4-14 0-16,8-13 0 0,0-18-4 15,-4-15-77-15,10-9-2 0</inkml:trace>
  <inkml:trace contextRef="#ctx0" brushRef="#br0" timeOffset="7810.0781">2077 8685 347 0,'0'0'5'15,"0"0"3"-15,6 16 3 0,2-2 2 16,2 4-1-16,2 5 1 0,6 3 1 16,-1-3-1-1,4 0-4-15,-5-5-4 0,1-9-1 16,-5-9-2-1,-2-12-4-15,-5-15-4 0,-2-7-4 16,-2-7-3-16,2 0 1 16,0 2-1-16,6 8 2 0,2 11 1 15,3 13 5 1,5 11 7-16,3 16 6 0,-1 7 1 15,1 4 0-15,-3-2-13 0,-12-3-57 16,10-9-4 0</inkml:trace>
  <inkml:trace contextRef="#ctx0" brushRef="#br0" timeOffset="8200.082">2480 8240 409 0,'5'13'5'15,"8"9"1"-15,8 14 1 16,6 10 0-16,5 7 2 16,5 5-1-16,4 2 1 15,-1 3-1-15,0-9-6 16,-8-14-4-16,-10-15-2 15,-5-10-2-15,-8-13 0 0,-8-7-1 16,-4-15 0-16,-11-7 0 0,-8-6 1 16,-2 1 4-1,-3 1 1-15,-3 5 2 0,2 6 0 16,-1 13 2-1,8 7 3-15,2 19 1 0,5 8 3 16,2 8 0-16,6 7 1 16,5-1 0-16,2 5-1 0,8-8-1 15,7-6-2 1,5-10-4-16,5-12-3 0,4-10 0 15,7-14 0-15,-3-20-10 0,-1-5-68 16,10-8-3-16</inkml:trace>
  <inkml:trace contextRef="#ctx0" brushRef="#br0" timeOffset="8900.089">3533 8243 344 0,'0'0'7'16,"0"0"1"-16,-1 5 3 0,1-5 0 15,1 17 2-15,6-2-1 16,7 5 1-16,4 4 0 16,4 2-6-16,12 5-3 15,1 0 0-15,3 4-1 0,1 0 0 16,-4 1 2-1,0 1 0-15,-10-2 1 0,-5 1 0 16,-10-3 0-16,-6-2 1 0,-4-1-1 16,-7-4-1-1,-8-4-3-15,-3-5-1 0,-6-5-3 16,-4-7-4-16,-4-5-7 15,-3-9-14-15,-7-13-51 0,2-8-2 16</inkml:trace>
  <inkml:trace contextRef="#ctx0" brushRef="#br0" timeOffset="9080.0908">3302 7977 414 0,'0'0'2'0,"0"0"-1"0,-7 9 0 15,7-9 0 1,0 0-1-16,3 14-3 0,-3-14-11 16,16-3-44-16,-3 2-12 0</inkml:trace>
  <inkml:trace contextRef="#ctx0" brushRef="#br0" timeOffset="9450.0945">3768 8186 399 0,'0'0'5'15,"0"18"2"-15,5-3 1 0,4 2 0 16,3 0 0-16,5 0 0 16,2-5 1-16,1-3-1 0,3-9-4 15,-4-5-2 1,-6-14-1-16,-3-5 1 0,-7-5 0 16,-7-6 1-16,-8 0 1 0,-8 2 1 15,-2 5 1 1,-6 5 0-16,1 8 0 0,2 9 0 15,2 6-2-15,6 10-4 16,5 6 0-16,7 7 0 0,3-3-4 16,6 2-29-1,8-5-46-15,0-6-2 0</inkml:trace>
  <inkml:trace contextRef="#ctx0" brushRef="#br0" timeOffset="9600.096">4086 8201 378 0,'0'0'-7'16,"0"0"-38"-16,0 0-19 0,-4-18-4 15</inkml:trace>
  <inkml:trace contextRef="#ctx0" brushRef="#br0" timeOffset="9700.097">3956 7928 475 0,'0'0'3'16,"-7"20"0"-16,-1-4 0 0,3 3-2 15,0-4-11-15,3-2-63 16,2-2-3-16</inkml:trace>
  <inkml:trace contextRef="#ctx0" brushRef="#br0" timeOffset="10000.1">4284 8149 402 0,'0'0'1'0,"0"-9"-1"0,-4-9 0 16,-2-9-4-1,1-7-7-15,0-5-3 0,3-2 1 16,-1-2 3-1,3 10 8-15,3 11 5 0,6 16 6 16,7 12 6-16,0 19 8 16,5 10 2-16,-1 3-1 0,1 1-8 15,7-24-74-15,-8 10-12 0</inkml:trace>
  <inkml:trace contextRef="#ctx0" brushRef="#br0" timeOffset="10500.105">4695 7924 184 0,'0'0'0'0,"-7"-18"0"0,1-2 3 16,-4-6 12-1,-3-2 14-15,1 2 5 0,-5-1 1 16,-1 1 0 0,1 8 1-16,2 10 0 0,3 8-5 15,1 2-9-15,4 10-14 16,7-12-7-16,-6 17-8 0,6-17-15 15,0 0-40 1,6 0-13-16</inkml:trace>
  <inkml:trace contextRef="#ctx0" brushRef="#br0" timeOffset="11040.1104">4941 7902 375 0,'0'0'9'0,"0"0"1"0,2 9 3 16,-2-9-1-16,0 0 0 0,0 0 1 15,0-6-1 1,0-13 1-16,-4-8-8 0,1-5-3 15,-1-5-1-15,1 3-1 16,2 3 0-16,1 8 0 16,6 9 0-16,4 14 0 15,6 8-1-15,1 14 1 0,2 5-1 16,1 7-8-16,-6 15-58 0,10-21-8 15</inkml:trace>
  <inkml:trace contextRef="#ctx0" brushRef="#br0" timeOffset="11740.1174">5361 7563 399 0,'0'0'4'0,"0"0"4"0,0 0 0 16,0 0 2 0,-4-3 0-16,4 3 1 0,0 0 1 15,0 0 2-15,0 0-3 16,0 0-3-16,0 0-2 0,0 0 0 15,0 0-2 1,-10-2-4-16,10 2 0 0,0 0 0 16,-11-8 0-16,11 8 0 0,-9-2 0 15,9 2 0 1,-11-2 0-16,11 2 0 0,-13 0 0 15,13 0 0-15,-14 7 0 16,5-3 0-16,9-4 0 0,-17 8 0 16,8-3 0-1,-1 2 0-15,1 2 0 0,1 7 0 16,-1 5 0-16,4 5 0 0,3 6-4 15,2 2 1 1,2-3-1-16,5 1 1 0,7-9 0 16,0-7 1-16,5-11 1 15,0-8 0-15,-4-16 1 16,2-7 0-16,-5-7 1 15,-1-2 0-15,-4-1-1 0,-4 2 1 16,-1 6 0 0,-2 6 0-16,0 6 0 0,0 8 0 15,0 8 0-15,0 0 0 0,0 8 0 16,0 1 0-1,4 0-1-15,3 2 0 0,4 3 0 0,-4 2 0 16,4 4 0 0,4 5 0-16,1 4 0 0,7 5 0 15,1 8 0 1,1 3 0-16,1 5 1 0,3 0-1 15,-1 1 0 1,-5-1 1-16,-2 0 0 0,-8-1-1 16,-4-1 1-16,-4-2 1 0,-6-3 0 15,-9-3 0-15,-5-5-2 16,-5-2 0-16,-3 0-7 15,-7-9-70-15,3-3-2 16</inkml:trace>
  <inkml:trace contextRef="#ctx0" brushRef="#br0" timeOffset="160331.6033">16629 5782 356 0,'0'0'6'0,"0"0"4"0,0 0 3 16,0 0 0-16,-4-10 0 16,4 10 1-16,0 0 1 0,0 0 2 15,0 10-5-15,13 14-3 0,4 15-3 16,7 14 2-1,6 8-2-15,4 9 1 0,4 7-1 16,2 0-6 0,-3-9 0-16,-1-8 0 0,-6-18 0 15,2-10-20-15,-8-14-57 16,-3-17-3-16</inkml:trace>
  <inkml:trace contextRef="#ctx0" brushRef="#br0" timeOffset="160621.6062">16845 5576 354 0,'0'0'7'16,"0"0"3"-16,0 5 4 15,1 7 1-15,7 5 2 16,3 10 0-16,7 10 1 0,5 10 1 16,7 14-6-1,5 3-3-15,1 7-4 0,0 0-1 16,-2-4-2-1,0-5-4-15,-2-7-7 0,-9-12-21 0,-6-12-46 16,-1-6-5 0</inkml:trace>
  <inkml:trace contextRef="#ctx0" brushRef="#br0" timeOffset="160851.6085">16806 6145 429 0,'0'0'3'16,"0"0"0"-16,0 0 2 0,2-5 0 15,7-5 0 1,4-4 0-16,6-8 0 0,3-5-1 15,15-1-20 1,14-4-54-16,-3-3-3 0</inkml:trace>
  <inkml:trace contextRef="#ctx0" brushRef="#br0" timeOffset="161521.6152">17343 5985 375 0,'0'0'4'16,"0"17"4"-1,5 1 1-15,3 1-1 0,2 2 1 16,2-2 0-16,3-2 1 15,5-2-1-15,-2-13-3 16,-1-6-4-16,0-16 0 16,-6-9 0-16,-5-7 0 0,-6-5 0 15,-1 3 1-15,-14 1 3 0,-3 7 1 16,-3 9 1-1,-3 9 0-15,-1 12 0 0,3 12-1 16,4 14 0-16,0 4-7 16,11 3 0-16,1-1 0 0,6-6 0 15,8-15-18 1,-8-11-60-16,23 0-2 0</inkml:trace>
  <inkml:trace contextRef="#ctx0" brushRef="#br0" timeOffset="162221.6222">17562 5747 174 0,'0'0'4'0,"0"0"0"16,7 3 3 0,-7-3 2-16,0 0 4 0,10 14 1 15,-10-14 3-15,14 15 3 16,-9-7-1-16,9 4 1 0,-8 2 0 15,8 0-2 1,-4 4-2-16,6 2-1 0,-2 1-2 16,3 1-3-16,-1 2-4 0,0-3-2 15,-1-4-1 1,-2-5 0-16,0-9-2 0,-3-3 1 15,-3-7-2-15,-3-10 2 16,-3-6-2-16,-1-5 0 16,0-1-1-16,0 0-2 15,0 5 0-15,1 2 0 0,4 7 1 16,-5 15-1-16,19-12 1 0,-4 12 1 15,1 3 1 1,2 2 0-16,-1 1 1 0,1-2-1 16,-2-4 1-16,-3 0-1 15,-2-8 0-15,-4-4 0 16,0-2 0-16,-3-1 0 15,2 3 1-15,-6 12 2 0,19-11 0 16,-7 11 0 0,6 9 1-16,0 6-1 0,2 2-1 15,0-4-10-15,1-13-51 0,-1 11-7 16</inkml:trace>
  <inkml:trace contextRef="#ctx0" brushRef="#br0" timeOffset="162571.6257">18197 5625 385 0,'0'0'6'15,"2"17"2"-15,7-3 1 16,4 2 0-16,2-1 0 16,4-3-1-16,0-2 1 15,3-3-2-15,-2-7-6 0,-6-9-2 16,-3-8-2-16,-10-7 1 0,-1-3-1 15,-12-4 3 1,-6 4 3-16,-5 0 3 0,-1 5 2 16,-2 7 0-16,2 7 1 15,1 8 0-15,4 12 0 0,8 9-2 16,9 6-3-1,2 1-6-15,2-4-9 0,14-11-48 16,2 2-19 0,1-10-2-16</inkml:trace>
  <inkml:trace contextRef="#ctx0" brushRef="#br0" timeOffset="162771.6277">18177 5133 476 0,'4'13'4'16,"5"13"1"-16,6 15 1 0,2 8 2 16,7 9 0-16,1 7-4 0,7 2-4 15,6 2 0 1,-7-16 0-16,7-7 0 0,-12-21-73 15,3-11-9 1</inkml:trace>
  <inkml:trace contextRef="#ctx0" brushRef="#br0" timeOffset="163361.6336">18630 5447 414 0,'0'0'3'0,"0"11"0"16,3 1 1-16,4 0 0 0,4-3-1 16,0 0 1-1,4-4 0-15,0-2 1 0,2-7-3 16,-3-11-1-16,-3-8 0 0,-4-5 0 15,-6-3 1 1,-2-1 1-16,-10 6 3 0,0 4 1 16,-4 8-1-1,-1 11 1-15,-1 5 0 0,2 13 1 16,5 7-1-16,4 7-2 15,6 0-3-15,0-5-2 0,12 0-6 16,-1-12-18 0,2-9-53-16,10-3-3 0</inkml:trace>
  <inkml:trace contextRef="#ctx0" brushRef="#br0" timeOffset="164011.6401">19037 5181 396 0,'0'0'3'0,"0"0"2"15,0 0 1 1,0 0 0-16,0 0 0 0,0 0 3 15,-9-6 0 1,9 6 2-16,0 0-2 0,-6-10-2 16,6 10 1-16,0 0-2 15,0 0 0-15,-9-8-1 0,9 8-2 16,0 0-1-16,0 0-1 15,-11 0 0-15,11 0 0 16,0 0-1-16,-8 1 1 0,8-1-1 16,-9 2 0-1,9-2 1-15,-10 3-1 0,10-3-2 16,-12 0 1-16,12 0-1 15,-13 2 0-15,13-2 0 16,-12 2 0-16,12-2-1 16,-12 10 1-16,7-1 0 0,1 5 0 15,2 7 0-15,2 5 0 0,2 5 0 16,5 4 0-1,6-2 0-15,2-1-1 0,2-3 0 16,2-11 0-16,0-7 1 16,-3-11 1-16,-1-8-1 0,-2-11 1 15,-6-3-1 1,0-4 2-16,-2 1 0 0,-3 4 2 15,1 6-1 1,-3 15 0-16,15-2 1 0,-1 12 1 16,3 10-1-16,7 5 1 0,3 5-1 15,5 4-1 1,1-2 0-16,-2 1 1 0,-3 1 0 15,-5-5 1-15,-2 4 0 16,-11-1 2-16,-6 3-1 16,-4-2 2-16,-8-2-1 15,-7-2-2-15,-2-5-3 0,-1 0-13 16,-5 4-59-16,5-17-7 0</inkml:trace>
  <inkml:trace contextRef="#ctx0" brushRef="#br0" timeOffset="164511.6451">19235 5034 389 0,'0'0'7'0,"0"0"0"16,-9 15 3-16,8-1-1 15,1 6 0-15,1 6 0 16,8 3 0-16,1 1 1 0,10 1-8 16,3-6-1-16,1-7-1 0,-1-6 0 15,2-10 0 1,-4-4 0-16,-1-12 0 0,-6-6 0 15,-3-1 1-15,2-4-1 16,-3 3 0-16,-3-1 1 0,3 3-1 16,0 6-1-1,6 6 1-15,1 4 0 0,3 4 0 16,2 4-1-16,1 7-1 0,4 5 0 15,-1 6-1 1,-1 5 0-16,-4 4 0 0,-7 7 2 16,-6 9 3-1,-6 8 5-15,-5 3 3 0,-14 7 1 16,-6-2 1-16,-6-4-3 15,1 1-21-15,-4-17-57 16,0-6-6-16</inkml:trace>
  <inkml:trace contextRef="#ctx0" brushRef="#br0" timeOffset="164961.6496">19908 4949 415 0,'0'0'6'0,"0"0"0"16,0 0 1 0,0 0-1-16,0 0 1 0,0 0 0 15,7-1-1-15,4-1-2 0,-2-10-20 16,5 2-55-1,10-3-2-15</inkml:trace>
  <inkml:trace contextRef="#ctx0" brushRef="#br0" timeOffset="165511.6551">20534 4111 346 0,'0'0'5'16,"0"0"2"-1,0 27 3-15,8 2 0 0,4 13 1 16,5 16 1-1,7 6 1-15,6 12 1 0,6 6-4 16,0-4 0-16,0-3-4 16,0-12 0-16,-5-13-2 0,-5-13 0 15,-5-9-1-15,-6-16-2 0,-15-12-1 16,8-2-1-1,-10-17-2-15,-9-5 1 0,-8-5-1 16,-5-1 1 0,-5 1-1-16,-5 4 0 0,-1 7 1 15,-2 9 1-15,2 9 4 16,-3 14 0-16,6 8 1 16,3 7 1-16,4 5 1 15,8 1 0-15,8 3-1 0,8-5 0 16,3-6-2-16,17-7 0 0,7-8-2 15,9-10 1 1,10-9-2-16,3-13-1 0,0-13-10 16,8-19-61-16,-4 12-6 15</inkml:trace>
  <inkml:trace contextRef="#ctx0" brushRef="#br0" timeOffset="165781.6578">21109 4679 410 0,'0'0'0'16,"-13"-8"-11"-16,3-4-14 0,1-5-36 15,-7-12-7-15,-2-5 17 0,0 1 39 16,1 5 17-16,-3 5 8 16,3 12 12-16,2 9 16 0,-3 2 35 15,8 20 2 1,0-4-44-16,6 2-89 0,4-5-15 15</inkml:trace>
  <inkml:trace contextRef="#ctx0" brushRef="#br0" timeOffset="166291.6629">21419 4698 371 0,'0'0'8'0,"0"0"2"16,0 0 1-16,0 0 1 0,0-5-1 15,-5-5 0 1,-5-5 2-16,-4-8-1 0,-7-4-7 16,0-9-2-16,-3 4-1 15,2 0 0-15,2 3-1 16,3 6 0-16,6 3 0 0,5 8-1 15,6 12 0-15,9-5-2 16,2 4-4-16,10 1-10 0,4-3-19 16,-1-5-37-1,8 3-2-15</inkml:trace>
  <inkml:trace contextRef="#ctx0" brushRef="#br0" timeOffset="166531.6653">21543 4428 361 0,'0'0'5'16,"0"0"3"-16,0 0 1 0,9 6 0 16,-9-6 1-1,15 0-1-15,-4 0 2 0,3-8-1 16,-2-4-4-16,1-2-3 15,-2-3 0-15,-2-3 2 16,-4 2 0-16,-5-2 3 16,-3 4 0-16,-7 8 1 0,-2 7 0 15,-3 5-1-15,-2 13 0 16,1 9-1-16,4 3-7 15,5 5 0-15,7 2 0 0,5-7 0 16,13-6-3-16,11-4-19 16,12-15-56-16,-1-7-1 0</inkml:trace>
  <inkml:trace contextRef="#ctx0" brushRef="#br0" timeOffset="166881.6688">21906 4151 233 0,'0'0'6'0,"0"-13"5"16,0 13 4-16,4-15 5 0,-2 6 7 16,-1 0 3-16,-1 9 3 15,0-10 2-15,0 10-4 16,-11 8-6-16,5 6-2 15,2 10-6-15,-1 9-12 0,5 2-5 16,0 8 0 0,9-3 0-16,5 1 0 0,4-3 0 15,7-9 0 1,0-9 0-16,9-9 0 0,-8-12-19 15,5-15-60-15,1-5-1 0</inkml:trace>
  <inkml:trace contextRef="#ctx0" brushRef="#br0" timeOffset="167331.6733">22050 3658 400 0,'0'0'7'15,"1"23"3"1,4 4 1-16,5 12 1 0,8 10 0 15,2 10 2-15,5 7 0 0,6 6-1 16,3-6-6 0,1-3-4-16,-2-14-8 0,2-7-29 15,-5-12-41-15,-6-10-4 16</inkml:trace>
  <inkml:trace contextRef="#ctx0" brushRef="#br0" timeOffset="167581.6758">22087 4189 389 0,'0'0'6'0,"0"0"-1"0,0 0 2 16,0 0 1-1,0 0 0-15,12 3 1 0,1-3 1 16,4-3-1-16,7-2-4 0,4-1-1 16,2-1 0-1,4-1-4-15,0-3-6 0,4 0-20 16,0-1-47-1,-8 0 0-15</inkml:trace>
  <inkml:trace contextRef="#ctx0" brushRef="#br0" timeOffset="167861.6786">22448 4025 391 0,'0'0'2'0,"0"0"-2"16,0 0 1-16,7 8 0 0,-7-8 0 15,18-3 0 1,-5-3 0-16,1-8 0 0,2-3-1 15,-3-2 1-15,-1-5 2 16,0 3 6-16,-7 1 3 0,-4 8 2 16,-1 12-2-1,0 0 1-15,-9 16 0 0,6 10 0 16,-1 9-2-16,4 1-5 0,4 1-5 15,8-3 1 1,6-7-2-16,4-11-4 0,8-6-15 16,5-12-57-16,-7-13-2 15</inkml:trace>
  <inkml:trace contextRef="#ctx0" brushRef="#br0" timeOffset="168211.6821">22767 3459 429 0,'3'9'5'15,"2"14"2"-15,4 11 2 0,6 11 1 16,4 6 0 0,5 12 0-16,2 3 0 0,3 6 0 15,2-8-4-15,1-11-1 16,-3-7-5-16,-4-11 0 15,-5-9 0-15,-2-10 0 0,-6-10 0 16,-12-6 0-16,0 0 0 16,0-12 0-16,-15-5 0 0,-4-1 0 15,-5 0-2 1,-3 3 2-16,0 7 0 0,-1 3 0 15,2 5-1-15,4 12 2 16,9 4 1-16,2 5-2 0,8 2 0 16,5-3 0-1,11-2 0-15,5-7 0 0,6-5 0 16,5-5-4-16,-4 4-61 0,11-14-14 15</inkml:trace>
  <inkml:trace contextRef="#ctx0" brushRef="#br0" timeOffset="169201.692">18966 7045 337 0,'0'0'6'0,"9"12"2"16,-9-12 0-1,17 14 2-15,-7-11 1 0,1-3 3 16,-2 0 0-1,0-15-1-15,-8-8-5 0,-2-11 1 16,-9-9-1-16,-4-4 1 0,-5 0-1 16,0 6 0-16,2 3-1 15,-1 11 0-15,7 6 1 0,5 8-3 16,6 13 0-1,0 0-3-15,12-4 1 0,6 4-3 16,4-1-3 0,8-2-6-16,4-3-13 0,4-3-36 15,1 0-20-15,1 1-1 16</inkml:trace>
  <inkml:trace contextRef="#ctx0" brushRef="#br0" timeOffset="169431.6943">19326 6692 296 0,'0'0'6'16,"0"0"2"-16,0 0 4 16,0 0 1-16,7 4 1 15,-7-4 2-15,13-10 2 16,-4-6-2-16,0-8-6 0,0-4-2 15,-1-3-2 1,-3 2 1-16,0 0 2 0,-5 5 1 16,0 8 0-16,0 16 2 15,-12-1 0-15,-2 13 0 16,3 15 1-16,-1 10-10 0,1 3-3 15,8 9 0-15,3 0 0 16,11-5 0-16,8-4 0 0,11-6 0 16,7-17 0-1,12-8 0-15,18-11-79 0,-14-14-2 16</inkml:trace>
  <inkml:trace contextRef="#ctx0" brushRef="#br0" timeOffset="170091.7009">19696 6425 394 0,'0'0'6'0,"9"20"2"16,0 0 1-1,6 11 1-15,5 7 1 0,7 10 0 16,4 6 1-1,5 9 0-15,1 1-4 0,1-2-3 16,-3-4-1-16,-2-9-2 0,-5-9 1 16,-4-8-2-16,-8-8 1 15,-8-12-2-15,-8-12 0 0,0-12 0 16,-15-17 0-1,-12-14 0-15,-8-13 0 0,-8-12 0 16,-1-8 0-16,1-3-1 16,0 1 0-16,8 4 0 15,8 9-1-15,13 12-1 16,8 11 1-16,12 12 1 15,10 10 0-15,13 12 0 0,5 8 0 16,6 11 1-16,1 13 1 16,0 8 2-16,-4 8 0 0,-8 7-1 15,-9 4 1 1,-11 0 1-16,-9-7-2 0,-6-6-4 15,-12-15-12 1,-2-21-52-16,-2-2-11 0</inkml:trace>
  <inkml:trace contextRef="#ctx0" brushRef="#br0" timeOffset="170751.7075">20327 6299 409 0,'0'0'5'0,"0"0"3"0,-11 0 2 16,11 0 1 0,-11-7 1-16,11 7 1 0,-15-12 0 15,15 12 1-15,-13-12-4 16,5 4-4-16,8 8-6 15,-10-11 0-15,10 11 0 0,-13-7 0 16,13 7 0-16,-11-7 0 16,11 7 0-16,-11-8 0 0,11 8 0 15,-11-10 0 1,11 10 0-16,-10-9 0 0,10 9 0 15,-13-8 0-15,13 8 0 16,-11-3 0-16,11 3 0 0,-10-1 0 16,10 1 0-1,0 0 0-15,-10 0 0 0,10 0 0 16,0 0 0-16,-11 4 0 0,11-4 0 15,-12 8 0 1,12-8 0-16,-12 16 0 0,12-16 0 16,-11 18 0-1,6-4 0-15,4 5 0 0,1 3 0 16,5 5 0-16,4 2 0 15,3-3 0-15,4 1 0 16,3-5-2-16,0-7 2 0,2-9-2 16,-1-6 1-16,-3-16 0 15,-1-4 0-15,-4-5 1 0,-2 0-1 16,-3 1 1-1,-2 6-1-15,-1 10 2 0,-4 8-1 16,16 11 1-16,-6 7 0 16,5 5-1-16,0 3-2 0,2-8-15 15,-11-2-58 1,12-5-2-16</inkml:trace>
  <inkml:trace contextRef="#ctx0" brushRef="#br0" timeOffset="170941.7094">20566 6364 479 0,'0'0'0'0,"0"0"-1"0,0 0-13 16,-7-14-58-16,7-3-4 0</inkml:trace>
  <inkml:trace contextRef="#ctx0" brushRef="#br0" timeOffset="171041.7104">20363 6034 511 0,'0'0'0'0,"-10"7"0"16,5 2 0-1,-1 1 0-15,-1 0 0 0,7 2 0 16,-3 1-54-16,3-13-22 0,13 1-5 16</inkml:trace>
  <inkml:trace contextRef="#ctx0" brushRef="#br0" timeOffset="171421.7142">20697 6247 247 0,'0'0'8'0,"0"0"4"15,0 0 5 1,0 0 3-16,0 0 5 0,0 0 3 16,10 9 3-16,-10-9 0 15,0 0-5-15,0-7-4 16,-7-4-4-16,-8-7-3 0,-4-7-6 0,-1-2-7 15,-1-4-2 1,1 2 0-16,3-2 0 0,5 0 0 16,6 4 0-1,6 6 0-15,8 3 0 0,8 4 0 16,7-3 0-16,6 4 0 15,0-2-54-15,6-3-24 16,1-4-1-16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15T15:41:26.444"/>
    </inkml:context>
    <inkml:brush xml:id="br0">
      <inkml:brushProperty name="width" value="0.05292" units="cm"/>
      <inkml:brushProperty name="height" value="0.05292" units="cm"/>
      <inkml:brushProperty name="color" value="#FF0000"/>
    </inkml:brush>
  </inkml:definitions>
  <inkml:trace contextRef="#ctx0" brushRef="#br0">3297 10076 155 0,'0'0'10'0,"0"0"4"0,0 0 5 16,0 0 5 0,0 0 1-16,0 0 3 0,0 0 2 15,0 0 1-15,-11 5-10 0,11-5-3 16,0 0-4-16,0 0-3 15,0 0-4-15,-9 0-1 0,9 0-1 16,0-9-1 0,0 9-1-16,0-12 2 0,0 12-1 15,0-15 0 1,0 15 0-16,3-10 0 0,-3 10-1 15,0 0 0-15,1-12 0 16,-1 12-1-16,3-9 0 0,-3 9 0 16,6-17-1-16,-1 5-1 15,0 1 1-15,3-2-1 16,2 0 1-16,0-1 0 0,3-1-1 15,-1 1 1 1,3-1 0-16,2 0-1 0,2-1 1 16,0-3 0-1,2-2-1-15,3-1 0 0,-1-3 1 16,2 1-1-16,1-2 0 15,0-2 0-15,0 2 0 0,2-1 0 16,-2 1 0-16,3 1 1 0,-1-1-1 16,1-1 0-1,1 1 1-15,0 1-1 0,1-1 1 16,4-1 0-1,-2 0-1-15,0 0 1 0,3-1-1 16,1 1 1-16,-1-3-1 16,2 2 1-16,-2-1-1 0,1 3 0 15,0 1 1-15,2 1 0 16,-2 1-1-16,-1 0 1 15,2 1-1-15,0 2 0 0,2-1 1 16,-1 2-1 0,2-3 0-16,2 3 0 0,1-2 0 15,3 0 0 1,0 0 0-16,2 1 0 0,1-1 0 15,-2 1 1-15,4 0-1 16,0 0 0-16,0 0 0 0,2 0 0 16,0-1 0-16,2-3-1 0,2 0 1 15,0-1 0 1,4-4 0-16,1 3 0 0,-1-1 0 15,1 3 0 1,1-3 1-16,1 5 0 0,-2-2-1 16,3 4 1-16,-4-2 0 15,5 1-1-15,-2 0 1 0,1 0 0 16,1 3-1-1,1-3 0-15,-1 1 0 0,1 3-1 16,0 0 1-16,-1 3 0 0,-1 1 0 16,1 1 0-1,-2 0 0-15,-1 2 0 0,2 3 0 16,0 0 0-1,-1-2 0-15,2 3 0 0,0-1 0 16,-2 0 0-16,0-1 0 16,2 1 0-16,-3 0 0 0,2 1 0 15,-2-2 0-15,0 0 0 0,-1 1 0 16,-2 2 0-1,1 1 0-15,-4 1 0 0,-2 3 0 16,-4 0 0 0,1 0 0-16,-2 2 0 0,-2 3 1 15,1 0-1-15,1 0 0 16,-3 2 0-16,4-3 1 0,-1 4-1 15,0 0 1 1,0 2-1-16,-3 1 1 0,0 1-1 16,-1 3 1-16,-2-1 0 0,1 3-1 15,-2-1 1 1,1 0-1-16,-1 0 1 0,2 1-1 15,-1-1 0-15,0 2 1 16,-1-1 0-16,-2 4-1 16,1 1 0-16,-2 2 0 15,-1 1-1-15,-3 4 1 0,-2-2 0 16,0 0-1-1,0 2 1-15,0-1-1 0,2-1 1 16,-2-1 1-16,2 0-1 0,1-1 1 16,-1 2-1-1,-1-1 1-15,-1 0 0 0,-1 1-1 16,-1 1 1-16,-2 1-1 15,5-3 1-15,-5 2 0 0,1 0-1 16,-1-1 1 0,1 2-1-16,1 0 0 0,-2 2-1 15,0 2 1-15,0-1 0 0,-2 2 0 16,1-1-1-1,0 0 1-15,-3-2 0 0,0 2 1 16,-1-6-1-16,-1 1 1 16,-1-2-1-16,-3 1 1 15,-1-2-1-15,-1-2 1 16,-3 1-1-16,0-2 1 0,-3 1-1 15,-3-3 1 1,1 0-1-16,-2-1 1 0,-1-1-1 16,0 0 0-16,-3-1 0 0,1-2 1 15,-2 2-1 1,1-2 0-16,-1 0 0 0,2 1 0 15,-1-4 0-15,-2 2 0 16,2 0 0-16,0-3 0 0,-1-2 0 16,-1 1 0-1,3-1 0-15,-3-1 0 0,1 1 0 16,0-1 0-1,-2 3 0-15,1 0 1 0,0 1-1 16,0 0 0-16,-1 2 0 0,2 1 0 16,-3-4 1-16,0 0-1 15,-1-2 0-15,0-9-1 16,0 12 1-16,0-12 0 15,0 0 0-15,0 0 0 0,2 10 0 16,-2-10 0 0,0 0 0-16,3 9 0 0,-3-9 1 15,0 0-1-15,2 10 0 0,-2-10 0 16,0 0-1-1,0 0 1-15,0 0 0 0,0 0 0 16,0 0 0-16,2 9 0 16,-2-9 0-16,1 10 1 0,-1-10 1 15,0 13-2 1,0-13 0-16,-3 12 0 0,3-12 0 15,-4 10 0 1,4-10 0-16,0 0 0 0,0 0 0 16,0 0 0-16,0 0 0 0,0 0 0 15,0 0 0-15,0 0 0 16,-10 9 0-16,10-9 0 15,-9 7 0-15,9-7 0 16,-12 5 0-16,3-2 0 0,0-2 0 16,-1-1 0-1,-5 0 0-15,0-1 0 0,-1-3 0 16,-4 0 0-16,-1-3 0 15,-2 2 0-15,0-4 0 16,0-1 0-16,-1-1 0 0,1-2 0 16,-1-4 0-16,3 0 0 15,0-1 0-15,3-1 0 0,2 3 0 16,2 3 0-1,3 3 0-15,2-1 0 0,9 11 0 16,-11-10 0 0,11 10 0-16,0 0 0 0,0 0 0 15,0 0 0-15,9 9 0 0,4 3 0 16,6 4 0-16,2 3 0 15,10 4 0-15,1 0 0 0,5 3 0 16,1-4 0 0,0 2 0-16,1-6 0 0,0-2 0 15,-2-4 0 1,-5-5-2-16,-3-1 2 0,-4-2 0 15,-2-1 0-15,-6-3 0 16,-1 0 0-16,-6 0 0 0,-10 0 0 16,12-5 0-16,-12 5 0 15,6-16 0-15,-6 0 2 16,0-4-2-16,-1-8 0 0,-2-6 0 15,1-4 0 1,1-1 0-16,1 0 0 0,0 3 0 16,3 9-2-16,5 6-4 15,2 13-12-15,-10 8-61 16,17 6-1-16</inkml:trace>
  <inkml:trace contextRef="#ctx0" brushRef="#br0" timeOffset="3440.0344">2775 10500 293 0,'0'0'7'0,"0"0"3"15,0 0 3-15,-5 10-1 0,5-10 2 16,0 0 0-1,-11 0 2-15,11 0 0 0,-9-8-7 16,5-4-2 0,1 0-3-16,1-4-1 0,0 0 0 15,0 0 0-15,2-3-1 16,0 0-1-16,0-2 0 0,1-2 0 15,2-2 1 1,1-4 0-16,2-5 0 0,1-2 1 16,1-4-2-16,1-4 2 0,3-2-1 15,1-4-1 1,1 0 0-16,1-1 0 0,0-2-1 15,2 0 1-15,0-2-1 16,0-1 1-16,-1 0-1 16,4 1 1-16,-1 1-1 15,0-1 1-15,0-1-1 0,2 3 1 16,-1 1 0-1,2 2-1-15,0 1 1 0,1 0 0 16,0 0-1-16,3 2 1 0,0 0-1 16,1 3 0-1,1-2 1-15,-2 1-1 0,0 4-1 16,-1 1 1-16,1 3-1 15,-2 4 1-15,0 1 0 0,-1 1 0 16,2 4 0 0,0 0 0-16,3 2 0 0,0 0 0 15,0 0 1-15,2-1 1 0,2-1-1 16,0 0 0-1,0-1 0-15,1-1 0 0,-1-2 0 16,5 2-1-16,1 2 0 16,-3 0 0-16,3 2 0 15,0-1 0-15,1 3 0 16,-1 3 0-16,0 0 0 0,1 1 0 15,-1 2 0 1,2 2 0-16,0-1 0 0,2 3 0 16,0-1 0-16,0-1 0 0,3 1 0 15,-2 0 1 1,5-2-1-16,-2 0 0 0,3 1 0 15,0-1 1-15,0 1-1 16,4-1 0-16,-1 0 0 0,1 1 1 16,0-2-1-1,2 3 0-15,-1-4 0 0,2 1 0 16,1-1 1-1,2-1-1-15,1 2 1 0,-1-2-1 16,0 2 1-16,2-3 0 0,1 2 0 16,-2 0-1-16,4 1 1 15,0 0 0-15,-1 2-1 0,3-2 1 16,1 2 0-1,0 2-1-15,-1-1 1 0,4 1 0 16,-5 3-1 0,1 0 1-16,2 0-1 0,-2 2 1 15,1 0-1-15,0-2 0 0,-1-1 0 16,-1 2 1-16,2 1-1 15,-1-3 1-15,-1 3-1 16,2-1 0-16,-3 4 1 16,2-4-1-16,-2 6 0 0,2-1 0 15,-1 2 0 1,1 2 0-16,-3 0 1 0,-1 0-1 15,-2-3 0 1,6 3 0-16,-3-3 0 0,3 1 0 16,-2-3 0-16,3-2 0 0,-1 2 0 15,2-2 1-15,1 2-1 16,-1-3 0-16,0 1 0 0,0 0 0 15,2-1 1 1,1 0-1-16,1 0 0 0,0-4 0 16,2 4 0-1,1-1 0-15,0 2 1 0,0-1-1 16,2 3 0-16,-2 1 0 15,0-1 0-15,0 4 1 0,1-2-1 16,-2 1 0-16,3 0 0 16,0 1 0-16,2-2 0 15,-1 0 0-15,0 2-1 0,-2 0 1 16,2 1 0-1,-2 0 0-15,-5 1 0 0,0 3 0 16,-3 1 0 0,0 2 0-16,-1 2 1 0,-3-1-1 15,-1 4 0-15,-2 0 0 0,2 2-1 16,-5 0 1-16,2 2 0 15,-3 0 0-15,0 1-1 0,-2 3 1 16,-3-1 0 0,0 1-1-16,-3 2 1 0,0 0-1 15,0-1 1 1,-2 2 0-16,-2 0 0 0,4-1-1 15,-4 2 1-15,2 1 0 16,-5 1 0-16,-2 1 0 0,-1 3-1 16,-4 2 1-16,-1 3 0 15,-3-1 0-15,-3 2 0 16,0 2 0-16,-3-1 1 0,-2 2-1 15,-2 3 1 1,-2 0 0-16,-4 3 0 0,0 1-1 16,-3 3 1-1,-3 0 0-15,0 0-1 0,-2 0 0 16,0-2 0-16,0-1 1 15,3 0-1-15,-2-3-1 0,2-2 1 16,2-2 0-16,0 0 0 0,-3-3 1 16,2-1-1-1,-1-3 1-15,-1 0-1 0,2-1 0 16,-3-2 1-1,1-1-1-15,-2-1 0 0,3-1 1 16,-1 0-1-16,0 1 0 16,-1-3 0-16,0 0 0 0,-3-2 0 15,0-1-1-15,0-2 1 16,0-1 0-16,-2-1 0 15,0-1 0-15,-2-1 0 0,2 0 0 16,0 0 0 0,-2-2 0-16,1 1 1 0,-2 0-1 15,2-5 0-15,-2-1 0 16,0-8 0-16,0 12 0 15,0-12 0-15,0 0 1 16,0 0-1-16,0 0 0 0,-8 0 0 16,8 0 0-16,-9 0 1 0,9 0-1 15,-12-5 0 1,12 5 1-16,-17-6-1 0,7 2 0 15,0-3 0 1,-1-3 0-16,-2 0 0 0,-3-4-1 16,-1-1 1-16,-3-2 0 15,0-2-1-15,-3 2 1 0,-1-2 0 16,1 2 0-1,0 3 1-15,1 2-1 0,1 2 1 16,5 0-1-16,1 5 0 0,4 0 1 16,11 5-1-1,-14-5-1-15,14 5 0 0,0 0 1 16,0 0 0-16,0 0-1 15,12 10 0-15,2 2 0 0,2 1 0 16,8 2 1 0,1 1-1-16,5 3 1 0,0 0-1 15,1 2 1-15,-1 0 0 0,0 0 1 16,-2 4-1-1,-5-1 0-15,-1 5 1 0,-7 0-1 16,-1 2 1 0,-3-3-1-16,-3 0 0 0,-3-3 1 15,-2-4-1-15,-1-4-1 16,-1-8 1-16,-1-9-1 0,0 0 1 15,4-7-1 1,0-11 1-16,2-7-1 0,4-7 1 16,1-5 0-16,3-6 0 0,7-4-1 15,4-5 2 1,5 4-4-16,2-8-7 0,9-7-60 15,1 11-7-15</inkml:trace>
  <inkml:trace contextRef="#ctx0" brushRef="#br0" timeOffset="6260.0626">11499 16015 214 0,'0'0'13'16,"0"0"3"-16,0 0 5 0,-12-6 1 15,12 6 2 1,-9-6 2-16,9 6-1 0,-15-8 6 16,15 8-11-1,-9-5-5-15,9 5-3 0,0 0-1 16,0 0-3-16,-2 10-2 15,7 7 1-15,5 10-4 0,5 2 0 16,3 7 0-16,2 3 0 16,3 0-1-16,-1-1 1 15,0-2 0-15,-3-7-1 0,-4-7 0 16,-2-8 0-1,-5-9-1-15,1-5 0 0,-9 0 0 16,4-23-1 0,-4-2 0-16,0-2 0 0,-9-6-1 15,3-6 0-15,-5-1-2 0,-1-2-3 16,1-4 0-16,0 5-1 15,5 0 0-15,4 1 1 0,2 7 0 16,0 4 0 0,8 9 1-16,5 11 3 0,4 9 0 15,4 13 3 1,8 13-1-16,-1 12 1 0,1 5 0 15,-1 2 1-15,-2-1 0 16,-6-6 0-16,-1-12 1 16,-5-14-2-16,-14-12 0 0,15-29-4 15,-11-14-1-15,1-4-1 16,3-6-1-16,2-1 0 0,2 5 0 15,5 9 1 1,5 14 1-16,-2 15 5 0,8 14 3 16,-3 15 2-1,1 11 1-15,-1 7 1 0,-1 3 0 16,-5 0-6-16,-3-5-31 15,-1-8-42-15,1-7-1 0</inkml:trace>
  <inkml:trace contextRef="#ctx0" brushRef="#br0" timeOffset="6880.0688">12316 15670 277 0,'0'0'4'0,"0"0"4"15,0 0 3 1,0 0 1-16,0 0 3 0,-8-7 0 16,8 7 2-16,0 0 1 0,-10-9-3 15,10 9-4-15,-8-9-3 16,8 9-1-16,-6-13-1 0,6 13-2 15,-4-14-1 1,4 14 0-16,-5-15-1 0,5 15 0 16,-7-12 0-1,7 12 0-15,0 0 0 0,-12-9-1 16,12 9 1-16,0 0-1 15,-11-3 0-15,11 3-1 16,0 0 1-16,-9 1-1 0,9-1 0 16,-8 11 0-16,6-3 0 15,-3 2-1-15,0 4 0 0,-1 3 0 16,1 0 0-1,-2 6 0-15,4 3 0 0,0-1-1 16,3 2 0 0,0-1 1-16,8-3 0 0,2-6 1 15,3-7-2-15,2-6 1 0,2-5 0 16,1-8 1-16,1-6 0 16,2 0-1-16,2 4 1 15,0 2 0-15,3 8-1 16,1 2 1-16,0 11 1 0,-2 0-1 15,-2 5 0 1,-5-5 0-16,-4-3-3 0,-14-9-17 16,-6-18-50-16,2-10-2 15</inkml:trace>
  <inkml:trace contextRef="#ctx0" brushRef="#br0" timeOffset="7090.0709">12382 15245 389 0,'3'17'6'0,"8"12"4"16,6 13 1-16,4 7 1 15,6 7 0-15,1 4 0 0,5 1 0 16,3 5-1-16,2-18-12 15,-9-18-30-15,-2-9-44 0,-2-12-3 16</inkml:trace>
  <inkml:trace contextRef="#ctx0" brushRef="#br0" timeOffset="7310.0731">12614 15575 379 0,'0'0'1'0,"0"0"2"16,0 0 0-16,5-12 1 0,1-1 0 16,-1-7 0-1,2-5 0-15,-1-7 0 0,2-9-4 16,-3 0-7-16,-1-3-21 0,-7 4-40 15,6 7-4 1</inkml:trace>
  <inkml:trace contextRef="#ctx0" brushRef="#br0" timeOffset="7630.0763">12660 15263 387 0,'0'0'6'0,"0"13"3"0,5 5 5 15,3 3 1-15,1 5 1 0,4 4 0 16,2 1-1 0,3 1 1-16,0-4-5 0,4-6-5 15,-1-8-6 1,0-8-7-16,-2-8-22 0,2-6-50 15,-2-6-2-15</inkml:trace>
  <inkml:trace contextRef="#ctx0" brushRef="#br0" timeOffset="7930.0793">12900 15320 328 0,'0'0'3'15,"0"0"2"-15,10-3 2 0,-10 3 0 16,16-14 1-16,-3 2 2 15,-1-4-1-15,2-4 1 16,-4 1-3-16,1-7-2 16,-6 0-2-16,-1 0-1 0,-4 5 1 15,0 1 0-15,-5 9 2 0,5 11 1 16,-15-3 1-1,8 12 1-15,4 15 1 0,3 6 0 16,2 5 1 0,8 2-2-16,4 0-1 0,9-5-2 15,3-6 0-15,4-8-3 16,0-11-7-16,8-3-28 0,-3-7-44 15,1-6-1-15</inkml:trace>
  <inkml:trace contextRef="#ctx0" brushRef="#br0" timeOffset="8680.0867">11866 16537 282 0,'0'0'10'16,"0"0"3"-1,0 0 3-15,0 0 1 0,0 0 3 16,0 0 1-16,-12 0 2 15,12 0 1-15,-21 0-9 16,11 0-2-16,-5 3-2 16,1 8-2-16,1 2-2 0,0 6-1 15,1 5 0-15,6 6-2 0,2 8 0 16,4 6 0-1,7-1-2-15,6 0 2 0,8-2-4 16,3-7 0 0,4-7 0-16,1-12 0 0,8-11-11 15,-6 4-57-15,3-27-14 16</inkml:trace>
  <inkml:trace contextRef="#ctx0" brushRef="#br0" timeOffset="8930.0893">12007 16358 402 0,'4'12'6'0,"5"8"3"0,4 13 0 15,5 12 3-15,4 6-1 16,3 4 2-16,5 3-1 0,3 0 1 16,-3-12-8-1,4-9-9-15,-11-26-18 0,3-11-55 16,-4-15-4-1</inkml:trace>
  <inkml:trace contextRef="#ctx0" brushRef="#br0" timeOffset="9330.0933">12262 16298 354 0,'0'0'5'15,"0"0"4"-15,4 14 3 16,-1 0 3-16,3 6 0 0,0 4 1 15,5 8 1 1,4 2 0-16,0-2-4 0,6-3-5 16,1-6-2-1,4-6-3-15,-2-11-1 0,0-7 0 16,-1-14-1-16,-3-7 0 0,-6-4-1 15,-1-2 1-15,-4 6 0 16,-2 4 0-16,1 7 0 16,-8 11-1-16,20 0 1 15,-7 7-2-15,2 5-6 0,8-4-40 16,0 3-33-1,-1-4 1-15</inkml:trace>
  <inkml:trace contextRef="#ctx0" brushRef="#br0" timeOffset="9980.0998">12726 16008 296 0,'0'0'4'0,"0"0"6"15,0 0 4-15,-10-3 1 0,10 3 3 16,-12-1 2-1,12 1 1-15,-18 5 0 0,9 5-2 16,-2 5-8-16,-1 4-2 16,4 4-3-16,2 2-3 0,6 0-1 15,0-1-1 1,11-4-1-16,5-4 0 0,6-4-1 15,5-5 1-15,2-4-1 0,0 0 1 16,-3-3 1 0,-1 5 0-16,-10 4 0 0,-1 6 1 15,-8 3 0-15,-6 7-1 16,-4-1 1-16,-6 0-2 15,-4 0-4-15,0-7-7 16,4-7-28-16,-1-5-37 0,11-5-2 16</inkml:trace>
  <inkml:trace contextRef="#ctx0" brushRef="#br0" timeOffset="10200.102">12840 15802 412 0,'0'0'3'0,"9"20"2"0,2 3 3 16,6 8 0 0,3 6 1-16,4 7 0 0,5 5 0 15,2 3 0-15,1-1-4 0,-4-10-5 16,0-5-15-1,-9-11-58-15,0-9-4 0</inkml:trace>
  <inkml:trace contextRef="#ctx0" brushRef="#br0" timeOffset="10620.1062">12889 16038 405 0,'0'0'2'0,"0"0"0"15,11 3 1 1,0 0 1-16,4-3 0 0,4-6 1 16,6-1 0-16,1-5 0 15,4-5-2-15,-5-4 0 0,5-2-2 16,-3-2 0-16,-2 1-2 0,-3 2 0 15,-4 2 0 1,0 1 0-16,-1 4 0 0,-3 3 1 16,-2 0 0-1,0 3-2-15,-9-1 4 0,-1-2-2 16,-2 2 1-16,-5 0 0 15,-7 0 1-15,-1 3 1 0,1 4 1 16,-3 3 0 0,5 6 2-16,4 9 0 0,4 7 0 15,4 5 0-15,9 2 0 0,5-1-2 16,6-2 0-1,3-4-2-15,7-6-1 0,0-11-5 16,4-5-10 0,-3-3-62-16,2-10-2 0</inkml:trace>
  <inkml:trace contextRef="#ctx0" brushRef="#br0" timeOffset="10920.1092">13563 15873 340 0,'0'0'2'0,"0"0"4"15,0 0 1-15,3-8 0 16,-3-2 2-16,0-2 0 0,-6-8 0 16,-2-5 0-1,-6-3-2-15,-1-7-4 0,3 1-1 16,-1-1-1-1,3 3-1-15,7 3 0 0,3 3-5 16,3 6-21-16,14 4-41 16,0 3-3-16</inkml:trace>
  <inkml:trace contextRef="#ctx0" brushRef="#br0" timeOffset="11180.1118">13667 15262 415 0,'0'0'4'15,"0"0"3"1,-14 10 2-16,7 4 1 0,-3 4 1 15,-1 3 0-15,2 4 1 0,2 2-1 16,2 1-4-16,5-3-2 16,5-2-3-16,8-6-1 15,6-4-1-15,4-5 0 16,1 0 0-16,2-3 0 0,1-1 0 15,-4 4 0 1,-2 2 0-16,-7 7 0 0,-6 3-2 16,-5 8-4-16,-4-1-9 15,-7 3-62-15,-1 2-3 16</inkml:trace>
  <inkml:trace contextRef="#ctx0" brushRef="#br0" timeOffset="12070.1207">12288 16952 267 0,'0'0'10'15,"0"0"3"-15,0 0 3 0,-10 13 4 16,10-13-1 0,-5 8 1-16,5-8 3 0,-4 9-2 15,4-9-7-15,0 0-5 0,0 0 0 16,0 0-3-16,0 0-1 15,0 0 0-15,9 0-1 16,-9 0 0-16,13-2-1 16,-2-2 0-16,3-2-1 0,4-3 0 15,3-7 0 1,5-2 0-16,3-6-1 0,4-1 1 15,3-4 0-15,3-3-1 0,2 1 0 16,3 0 0 0,-1 2-1-16,3 2 1 0,1-2 0 15,2 0 1-15,0 0-1 16,0 0 1-16,4 0 0 0,-4-3-1 15,1-1 1 1,0-1 0-16,-3 4-1 0,0 1 0 16,0 2 0-1,-2-1 0-15,-1 3 0 0,0 3 0 16,-1 0 0-16,-3 2 0 0,-2-3 1 15,1 2-2-15,-2-5 0 16,-3 2 0-16,0-1 0 16,-2-3 0-16,-2 1 0 15,2-1 0-15,-2 1 0 0,-3 1-4 16,4 2-6-1,-7-2-13-15,-16 7-55 0,14 6-4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9T15:23:40.754"/>
    </inkml:context>
    <inkml:brush xml:id="br0">
      <inkml:brushProperty name="width" value="0.05292" units="cm"/>
      <inkml:brushProperty name="height" value="0.05292" units="cm"/>
      <inkml:brushProperty name="color" value="#FF0000"/>
    </inkml:brush>
  </inkml:definitions>
  <inkml:trace contextRef="#ctx0" brushRef="#br0">2810 5626 333 0,'0'0'3'0,"0"0"3"0,0 0 2 16,4-9 2-16,0-1 2 16,1-6 2-16,5-6-1 15,2-10 0-15,4-6-2 0,1-4-3 16,3-6-1-16,2 2-5 16,-1-7-8-16,5 2-39 15,-1 12-28-15,0 5-1 16</inkml:trace>
  <inkml:trace contextRef="#ctx0" brushRef="#br0" timeOffset="701.9054">3213 4859 373 0,'0'0'5'15,"6"22"5"-15,1 1 0 16,3 4 2-16,3 6 0 0,0 3 2 16,1-1 0-16,0 0 1 15,-6-8-6-15,-1-12-3 16,-7-15-2-16,0 0-1 15,-12-15-1-15,-2-12 0 0,-4-14-1 16,-3-8-1-16,-3-11 1 16,0-2-1-16,3-4-1 15,7 4-2-15,4 3 1 16,8 8-1-16,4 9 0 0,11 12 0 16,7 10 0-16,4 9 1 15,3 11 1-15,-1 4 3 16,0 14 0-16,-7 5 2 15,-7 11 1-15,-7 4 0 0,-5 4 1 16,-11-3-1-16,-4-3-3 16,0-3-9-16,-4-10-28 15,6-9-42-15,13-14-4 16</inkml:trace>
  <inkml:trace contextRef="#ctx0" brushRef="#br0" timeOffset="1073.7418">3558 4810 413 0,'0'0'5'0,"5"16"0"15,1-6 2-15,6 0-1 16,2-3 1-16,2-4 0 0,0-3 0 16,5-6 0-16,-8-15-3 15,-3-8-1-15,-3-8 0 16,-7-2 0-16,-4 0 2 0,-9 0 1 16,0 9 1-16,-5 6-1 15,-1 13 2-15,2 10-6 16,1 7-2-16,5 15 0 15,4 5 0-15,4 5 0 16,3-4 0-16,5 2 0 0,1-14 0 16,9-4-33-16,1-11-46 15,-5-15-4-15</inkml:trace>
  <inkml:trace contextRef="#ctx0" brushRef="#br0" timeOffset="1256.8478">3573 4180 461 0,'2'9'6'0,"2"12"2"16,3 12 1-16,3 9 0 0,4 12 1 15,3 5-2-15,7 7-8 16,-1 2 0-16,3-11 0 16,2-6 0-16,-3-15 0 0,3-9-29 15,-5-13-52-15,-3-9-5 16</inkml:trace>
  <inkml:trace contextRef="#ctx0" brushRef="#br0" timeOffset="1603.7002">3858 4282 411 0,'0'0'7'15,"0"18"3"-15,0 10 2 16,2 7 0-16,6 11 2 0,5 5 0 15,1 2 0-15,4 1 0 16,3-8-11-16,3-9-3 16,0-16 0-16,-2-13 0 15,1-12 0-15,-6-15-3 0,-5-7-1 16,1-3 0-16,-4 2 1 16,1 3 1-16,3 9 0 15,1 12 2-15,8 12 2 16,2 17-1-16,3 11 1 0,1 12 0 15,0 7 1-15,-6 3 0 16,-2 5 2-16,-12-10-5 16,-8-2 0-16,-2-7 0 15,-13-11 0-15,-10-12 0 16,-10-15-4-16,-3-7-24 0,8-15-50 16,-16-13-4-16</inkml:trace>
  <inkml:trace contextRef="#ctx0" brushRef="#br0" timeOffset="2371.9459">4209 4238 305 0,'0'0'8'0,"0"0"4"16,0 12 1-16,0-3 2 16,0 6 1-16,3 2 2 15,2 3-1-15,4 8 2 16,-2-2-8-16,7 2-3 16,0 0-1-16,-1 0-1 0,1-9-2 15,-1 2-2-15,-2-11 0 16,-4-5-2-16,-7-5 1 15,16-17-1-15,-14-7-1 16,2-7 0-16,1-1 0 0,-2-8 1 16,1 5-1-16,4 3 1 15,0 6 0-15,5 14 0 16,5 10 1-16,1 4-1 0,1 10 0 16,2 5 1-16,-1 0-1 15,0-1 0-15,-4-5 1 16,-3-9-1-16,-5-7 0 15,-1-10 0-15,1-4 1 0,-1-1-1 16,1 4 0-16,5 3 2 16,0 9-1-16,7 4 1 15,-2 12 0-15,3 9 0 16,-2-2-1-16,-1 4-3 16,-4-8-7-16,0-1-25 0,3-6-41 15,-18-8-1-15</inkml:trace>
  <inkml:trace contextRef="#ctx0" brushRef="#br0" timeOffset="2663.6564">4783 4113 431 0,'0'0'4'0,"0"0"0"15,0 0 0-15,3 8 1 0,6-5-2 16,6-3 0-16,1-4-1 15,6-5 0-15,-4-2-4 16,6-2-1-16,-4-6 1 0,-6 0 2 16,-3 2 3-16,-8-1 2 15,-3 18 4-15,-5-11 1 16,-6 11 0-16,-1 11 1 16,0 11-1-16,2 2-8 0,5 7-2 15,4 2 0-15,1-7 0 16,11-1 0-16,5-11-2 15,6-4-16-15,-5-4-49 16,9-15-15-16</inkml:trace>
  <inkml:trace contextRef="#ctx0" brushRef="#br0" timeOffset="2881.8765">5226 4096 426 0,'0'0'5'16,"0"0"2"-16,0 0-1 0,-1-7 1 15,0-4 1-15,-5-5 0 16,-1-7-1-16,-2-6 1 16,2-4-4-16,-4-3-2 15,4 1-1-15,3 0 0 0,4 5-1 16,4 6 0-16,9 7-1 16,6 5-5-16,9 7-9 15,2 0-34-15,1-2-28 0,8 2-2 16</inkml:trace>
  <inkml:trace contextRef="#ctx0" brushRef="#br0" timeOffset="3300.0513">5572 3655 432 0,'0'0'4'16,"0"0"0"-16,0 0 2 16,0 0-1-16,0 0 2 15,0 0 1-15,-6-3 0 16,6 3 1-16,0 0-3 15,-10-4-1-15,10 4 0 0,-10-4-1 16,10 4 0-16,-12-2-2 16,12 2 0-16,-10 0-2 15,10 0 0-15,-10 0 0 16,10 0 0-16,-10 5 0 0,10-5 0 16,-10 3 0-16,10-3 0 15,-13 7-2-15,13-7 1 16,-16 3 1-16,8 0-2 15,-2 1 1-15,2 5-2 0,-3 2 1 16,0 3-1-16,5 4 0 16,-1 5 1-16,3 0-2 15,2 0 2-15,2-3-1 16,1-4 1-16,7-6 0 0,1-3 0 16,6-5 0-16,0-2-1 15,2 0 2-15,-1 0-1 16,4 7 2-16,-2 3-1 15,-2 0-3-15,1 8-10 0,-4-6-25 16,-13-12-35-16,21 10-1 16</inkml:trace>
  <inkml:trace contextRef="#ctx0" brushRef="#br0" timeOffset="3627.8564">5733 3401 422 0,'0'0'6'16,"0"0"2"-16,-1 15 1 0,-1-1 1 16,-1 2 1-16,1 8 0 15,1 1 0-15,1 1-1 16,0 1-5-16,2-5-3 15,4-1-3-15,5-7-3 0,4-2-2 16,-1-2-4-16,2 1-1 16,-4-1 0-16,0 5 2 15,-5 1 3-15,-5 5 3 16,-2 4 2-16,-6-1 3 16,-3-2 0-16,-5-5-3 0,6-5-21 15,8-12-48-15,-12-5-3 16</inkml:trace>
  <inkml:trace contextRef="#ctx0" brushRef="#br0" timeOffset="3893.8594">5940 3592 429 0,'0'0'4'0,"0"0"2"16,7-7 1-16,0-5-1 15,1-6 0-15,5-3 1 0,-1-6-2 16,3-7 1-16,-2 0-5 15,-2-4-1-15,-4 6 0 16,-5 4 1-16,-2 8 2 16,-7 11 0-16,-6 9 1 0,-3 9 2 15,0 15-1-15,1 12 0 16,7 3 0-16,5 3-3 16,3 1-2-16,7-8 0 15,11-2 0-15,10-9-2 16,10-3-11-16,-1-16-65 0,14-4-3 15</inkml:trace>
  <inkml:trace contextRef="#ctx0" brushRef="#br0" timeOffset="4415.7404">4721 4640 405 0,'0'0'7'0,"0"0"3"0,0 15 0 16,2 8 2-16,7 8 0 16,5 11 1-16,4 9 0 15,4 6-1-15,4 7-6 16,2-1-3-16,-2-5-4 0,5-5-9 15,-12-14-27-15,-1-8-42 16,-4-12-2-16</inkml:trace>
  <inkml:trace contextRef="#ctx0" brushRef="#br0" timeOffset="4634.5983">4687 5003 431 0,'0'0'4'16,"0"0"0"-16,-10 0 1 16,10 0 0-16,0 0 0 15,13-12 1-15,4 4 0 16,4-4 0-16,15-3-4 0,5-3 0 16,8 0-2-16,4-6-6 15,8-9-49-15,0 11-21 16,-2-2-1-16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24:41.335"/>
    </inkml:context>
    <inkml:brush xml:id="br0">
      <inkml:brushProperty name="width" value="0.05292" units="cm"/>
      <inkml:brushProperty name="height" value="0.05292" units="cm"/>
      <inkml:brushProperty name="color" value="#FF0000"/>
    </inkml:brush>
  </inkml:definitions>
  <inkml:trace contextRef="#ctx0" brushRef="#br0">2284 12054 269 0,'0'0'8'16,"0"0"2"-16,0 0 4 16,0 8 2-16,0-8 3 15,0 13 1-15,0-13 4 16,4 19 1-16,-3-7-7 15,1 1-2-15,3 2-4 0,2 4-2 16,10 4-2-16,6 6-2 16,13 4-1-16,14 7-1 15,12 4 1-15,8 2-1 16,10 0 1-16,6-2-1 0,-3-10 0 16,-2-10-1-16,-6-16-1 15,-9-16-6-15,-10-16-7 16,-10-21-28-16,-9-14-43 0,-4-4-1 15</inkml:trace>
  <inkml:trace contextRef="#ctx0" brushRef="#br0" timeOffset="689.1011">2770 11930 273 0,'0'0'7'16,"0"0"5"-16,17 5 2 15,-4-4 4-15,4 1 2 0,5 0 1 16,4 0 4-16,3 0-1 16,-1 1-5-16,-1 1-4 15,-6 1-3-15,-4-1-3 16,-4 2-2-16,-13-6-3 15,0 12-1-15,-19-7-1 0,-18-4-2 16,-13-1 0-16,-11-1-1 16,-8-7 0-16,-1-3-1 15,2-2 1-15,8-2-1 16,13 0 0-16,15-3 0 0,16-1 1 16,16 0-1-16,10 2 1 15,13-2 1-15,1 2 0 16,5 5 1-16,3 6 1 0,3 6 0 15,0 13 1-15,-7 6-1 16,-3 9 1-16,-6-1-3 16,-6 1-3-16,-8-5-7 15,-5-4-16-15,0-8-52 16,-14-13-2-16</inkml:trace>
  <inkml:trace contextRef="#ctx0" brushRef="#br0" timeOffset="1175.9527">2960 11497 300 0,'0'0'6'0,"0"0"4"0,0 0 3 16,11 0 2-16,-11 0 2 15,0 0 2-15,0 0 1 16,-8 0-1-16,-6 0-5 0,-13 0-4 16,-5 0-1-16,-3 0-4 15,-4 0-2-15,1-6-2 16,4 0 1-16,8-3-1 15,6-4-1-15,7-4 0 16,12-4-2-16,3-1-4 0,8-8-10 16,4 0-30-16,5-3-31 15,-3 0-2-15</inkml:trace>
  <inkml:trace contextRef="#ctx0" brushRef="#br0" timeOffset="1455.8468">2779 11078 305 0,'0'0'7'15,"0"0"6"-15,0 0 0 16,0 0 2-16,10 0 4 16,7 8 1-16,5-1 0 0,2 0 1 15,4 1-7-15,2-4-6 16,-3-4-1-16,-5-1-2 16,-7-10-3-16,-12-3-1 0,-6-3-2 15,-14-1 0-15,-10 3 1 16,-6 0-1-16,-9 4 1 15,-3 2 0-15,-1 6 0 16,7 3 2-16,4 3-2 0,10 6 1 16,10 2 0-16,15 4-1 15,12-4-2-15,10-1-8 16,13-3-39-16,0-4-29 16,-3-3-2-16</inkml:trace>
  <inkml:trace contextRef="#ctx0" brushRef="#br0" timeOffset="1941.9403">2356 10611 406 0,'0'0'5'0,"0"0"1"16,9 10 2-16,-9-10 1 16,19 7 0-16,-1-5 1 0,10 4 2 15,6 1 0-15,8-7-5 16,7 3-1-16,3-1-1 16,5 2-1-16,-3-4 0 15,-3 3-2-15,-7-3 0 16,-8 0-2-16,-7 0-1 0,-8-3-1 15,-7 0 0-15,-14 3-1 16,0 0 0-16,0 0 0 16,-10 0 0-16,-4 0 1 0,-3 3 1 15,-5 0-1-15,1 4 2 16,0 2 0-16,0 2-1 16,5 4 1-16,6 6 1 15,9-2 0-15,3 4 0 0,15 0 2 16,5-1 0-16,7-5-1 15,4-4 1-15,1-6 0 16,-3-7-1-16,-4-10-1 16,-6-8-1-16,-9-8-3 0,-11-12-10 15,-1-9-46-15,-8 6-21 16,-14 0-2-16</inkml:trace>
  <inkml:trace contextRef="#ctx0" brushRef="#br0" timeOffset="2222.4912">2781 10411 442 0,'0'0'4'16,"0"0"1"-16,13 15 1 16,6-9 1-16,0 4 0 15,9-5 1-15,0-3 0 0,3-2 0 16,-3-7-3-16,-7-9-3 15,-5-2-1-15,-9-6-1 16,-7-3-1-16,-4 2 0 16,-6 4 0-16,-3 0 0 15,5 7 0-15,2 1 1 0,6 4 0 16,0 9-1-16,9-21-8 16,10-2-44-16,-5 3-26 15,-1 1 0-15</inkml:trace>
  <inkml:trace contextRef="#ctx0" brushRef="#br0" timeOffset="2840.4517">2808 9807 316 0,'0'0'8'0,"0"0"2"0,0 0 4 16,-11 0 3-16,11 0 2 15,-12 0 1-15,12 0 1 16,-16 11 2-16,10-1-6 0,4 2-4 15,2 6-2-15,11 2-2 16,5 0-2-16,10 1-1 16,4-7-6-16,3-4 0 15,4-9 0-15,-1-6 0 0,-8-12 0 16,-2-8-10-16,-13-11-26 16,-3-3-44-16,-9 1-3 15</inkml:trace>
  <inkml:trace contextRef="#ctx0" brushRef="#br0" timeOffset="3050.5673">2541 9458 429 0,'0'0'5'16,"11"4"1"-16,10 6 3 15,11 3 1-15,8 1 0 16,13 2 1-16,7 0 0 15,7-3 0-15,-1-5-4 16,2-3-5-16,-11-5-2 0,-6-3-11 16,-13-9-19-16,-14 2-48 15,-1 0-5-15</inkml:trace>
  <inkml:trace contextRef="#ctx0" brushRef="#br0" timeOffset="3265.9185">2759 9668 463 0,'0'0'3'16,"0"0"-1"-16,4 4 0 16,7-6 0-16,1-9 1 0,3-9 0 15,3-8 0-15,1-12-1 16,-1-13-3-16,-1-7-5 15,-1-6-15-15,-7-7-54 0,-8 1-3 16</inkml:trace>
  <inkml:trace contextRef="#ctx0" brushRef="#br0" timeOffset="3706.0535">2167 9140 384 0,'0'0'1'0,"0"0"2"0,9 0 1 16,1 0 2-16,8-7 1 15,7-5 1-15,8-5 2 16,7-7 0-16,14-3 0 16,4-9-1-16,8 0 0 0,2-1-3 15,3 4 1-15,4 3-2 16,-1 10 0-16,-2 7-1 15,1 12 0-15,-3 7 0 16,-2 13-1-16,-2 8 0 0,-2 12 0 16,-5 6-1-16,-2 8 0 15,-1 5-3-15,-6 3-5 16,-6-6-24-16,-2 0-48 16,-6-3-4-16</inkml:trace>
  <inkml:trace contextRef="#ctx0" brushRef="#br0" timeOffset="112938.0454">16406 5199 236 0,'0'0'8'0,"-10"0"4"0,10 0 2 16,-10-8 4-16,10 8 0 16,-16-13 2-16,5 2-1 15,1 0 2-15,3 3-3 0,-4-5-6 16,4 2-2-16,-8-4-2 16,-1 6 0-16,-5-4-1 15,-2 3-1-15,-7-1 0 16,-3 5-2-16,-3 0-1 0,-5-2 1 15,-1 4-2-15,-8-1-1 16,1 3 1-16,-6 1-1 16,0-2 1-16,-7 0 0 15,0 2 0-15,-6-1-1 16,-2 2 1-16,1 0 0 0,-5 4-1 16,-2 1 0-16,0 0 0 15,1 2 0-15,-3 2 0 16,3-1-1-16,0 2 0 15,-4-2 0-15,8 3 0 0,-8 3 1 16,4 1-1-16,-5 2 0 16,0-1 0-16,-3 5 0 15,-1 3 0-15,-2 0 0 16,-6 2 1-16,5 1-1 0,-4 0 0 16,3 2 1-16,-1 0 0 15,0 2 0-15,2-4 0 16,1 4-1-16,2 0 1 0,2 1 0 15,-1 3-1-15,-1 1 1 16,-1 3-1-16,0 1 1 16,1 4 0-16,2 1 0 15,-1 0-1-15,5 3-1 0,-4 0 1 16,7 4 0-16,0 1-1 16,1 4 1-16,2 4-1 15,0 2 0-15,2 4 2 16,1 2-2-16,0 2 1 15,3 2 0-15,1 0-1 0,-1 1 1 16,3-2 0-16,2-3-1 16,-2 4 0-16,-1-3 1 15,-2 5-1-15,2 2 1 0,-1 3 0 16,-3 2 0-16,-1 5-1 16,-1 3 0-16,0 1 0 15,4-2 1-15,5-1 0 16,2-5-1-16,7 0 1 0,3-5 0 15,11-3 1-15,4-4 0 16,8 0 0-16,2-6 0 16,11 3-1-16,1 2 1 15,8-5-1-15,4 2 0 0,4 1-1 16,10 0 2-16,5 0-2 16,5 3 1-16,8 0 1 15,5-2-1-15,3 3 0 16,5-2 0-16,2-4 0 15,5-1-1-15,4-2 1 0,-1-5-1 16,8-2 0-16,4-1 2 16,0-5-1-16,4 0 0 15,1 0 0-15,2-1 0 16,4-2 1-16,0 1-1 0,0-2 0 16,2 0 0-16,2 1 0 15,1-1 0-15,1-2 0 16,4-2 0-16,-1 1-1 0,2-2 1 15,-1 1 0-15,3-2 0 16,-1-1 0-16,4 1 0 16,1 0 1-16,2-1 0 15,-2-3-1-15,6-2 1 0,0-4 0 16,0-6 0-16,1-3 0 16,0-6 0-16,4-9-1 15,-1-3 0-15,3-2 1 0,-2-1-1 16,1-1 1-16,0-2-1 15,1 1 1-15,0 2-1 16,-4 0 1-16,0 0-1 16,-1 0 0-16,0 0 1 15,-1 0-1-15,3 0 1 0,-1-5-1 16,-2 0 0-16,7-2 0 16,-7 2 1-16,3-2-1 15,-3 3 0-15,-3 0 1 16,0 1-1-16,1 3 0 0,-3-1 0 15,0-1 0-15,4-4-1 16,-1-3 0-16,0-6 1 16,4-4-1-16,-1-4 1 15,2-4-1-15,5-6 0 0,-6-6 1 16,3-1 1-16,-1-6 0 16,-2-3-1-16,7-9 1 15,-5-2 0-15,2-13-1 16,-1-4 1-16,4-10 0 0,-3-10-1 15,2-8 1-15,-3-6 0 16,-7-11-1-16,-3-5 0 16,-6-3 0-16,-6-8 1 15,-10-6-1-15,-9-3 0 0,-10 0 0 16,-8-4-1-16,-11 0 1 16,-9-2 1-16,-13 1 0 15,-8 4 0-15,-7 3-1 16,-12-1 1-16,-8 2 0 0,-6-1 1 15,-5 1-1-15,-7 2-1 16,-5-2 0-16,-3 2 0 16,-3 7 0-16,-8 3 1 15,-4 5 0-15,-5 10-1 0,-6 6 2 16,-8 7-1-16,-7 8 2 16,-3 7-3-16,-11 3 0 15,-2 7 0-15,-3 4 0 0,-8 7 0 16,-2 5 0-16,-3 7 0 15,-3 3 0-15,-8 11 0 16,4 9 0-16,-8 12 0 16,7 8 0-16,0 8 0 15,7 10 0-15,10 11-78 16,10 7-5-16</inkml:trace>
  <inkml:trace contextRef="#ctx0" brushRef="#br0" timeOffset="114195.7061">17510 5152 246 0,'0'0'4'16,"0"0"1"-16,0-11 2 0,3 0 2 16,1-5 4-16,3-6 4 15,2-9 4-15,6-8 1 16,5-14 2-16,11-5 0 15,9-12-3-15,11-5-1 0,14-10-2 16,11-8-4-16,10 1-4 16,6-4-2-16,7 6-4 15,-2 1-6-15,2 14-11 16,-8 4-60-16,-6 10-5 0</inkml:trace>
  <inkml:trace contextRef="#ctx0" brushRef="#br0" timeOffset="116488.1122">18670 3278 378 0,'0'0'6'0,"0"0"1"0,3 14 1 16,7 11 2-16,2 10 0 15,9 11 2-15,2 9 0 16,6 9-1-16,-3 7-3 0,6-2-2 16,0-6-4-16,-3-8-7 15,-7-16-15-15,-4-19-45 16,6 2-11-16</inkml:trace>
  <inkml:trace contextRef="#ctx0" brushRef="#br0" timeOffset="116691.2308">18899 3259 411 0,'0'0'6'0,"9"16"0"16,5 10 2-16,3 8 0 15,6 11 1-15,6 7 0 16,3 4 1-16,3 11-1 0,-2-7-7 16,1-5-4-16,-7-11-12 15,0-9-30-15,-6-4-33 16,-6-9-1-16</inkml:trace>
  <inkml:trace contextRef="#ctx0" brushRef="#br0" timeOffset="117103.3588">18912 3543 357 0,'0'0'3'0,"6"5"2"16,5-1-1-16,7 4 0 15,7-4 0-15,4-1 2 16,7 0-2-16,4-3 2 0,1-4-5 15,6-10 1-15,-8 1-1 16,1-1-1-16,-4 2 3 16,-2 4 0-16,-2 3 3 0,-4 5 1 15,-1 5 0-15,-5 6 0 16,-1-3 1-16,0-2-1 16,-1-6-1-16,-6-3-1 15,-3-11-2-15,1-11-1 16,-7-7 0-16,-5-4 0 0,-6-9-1 15,-8 1 0-15,-2 4 0 16,-4 5-1-16,-4 9 2 16,2 13-2-16,4 13 1 15,1 13 0-15,10 15-1 0,4 9-1 16,4 3-4-16,7-4-8 16,11-4-12-16,-4-10-16 15,5-15-25-15,6-7-13 16</inkml:trace>
  <inkml:trace contextRef="#ctx0" brushRef="#br0" timeOffset="117383.6855">19553 3200 360 0,'0'0'10'0,"0"0"1"16,4 12 2-16,1 2 1 15,11 5 0-15,0 2-1 16,10 1 1-16,2-1 1 0,4-5-10 16,1-3-1-16,1-10-3 15,-4-3 0-15,-4-11-1 16,-8-10 0-16,-2 0 1 15,-7-4-1-15,-4 4 0 0,-3 5 1 16,2 4 1-16,-4 12 0 16,15-5 1-16,0 10 0 15,3 8 0-15,6 2 0 16,1-4 1-16,3-4-2 0,-2-4-1 16,-4-3 1-16,0-12-1 15,-7-9 0-15,-2-12-1 16,-2-2-5-16,-9-14-13 15,-6 3-59-15,9 0-4 0</inkml:trace>
  <inkml:trace contextRef="#ctx0" brushRef="#br0" timeOffset="118144.168">20816 2788 193 0,'0'0'7'0,"0"0"4"16,-9 0 7-16,9 0 4 16,0 0 2-16,0 0 3 0,0 0 1 15,0 0 1-15,-2 8-4 16,2 6-5-16,3 3-5 15,2 8-3-15,7 4-3 16,0 4-1-16,4-1-3 0,-1-1 0 16,2-4-1-16,-1-12-1 15,-1-11-1-15,-1-7-1 16,-2-18-1-16,-4-10-1 16,3-7-1-16,-2-4-1 0,2-4 1 15,2 9-1-15,1 7 0 16,5 12 0-16,3 13 0 15,-1 8 1-15,6 14 2 16,-4 2-1-16,3 3 0 16,-3-2 2-16,-3-5-1 0,-3-11 1 15,-3-4 1-15,-3-10-1 16,-1-5 0-16,4-2 1 16,1 3 0-16,2 3 1 0,2 10-1 15,1 2 1-15,6 10-1 16,-1 8-1-16,-1-2-5 15,3 3-19-15,-1-3-50 0,-7-8-4 16</inkml:trace>
  <inkml:trace contextRef="#ctx0" brushRef="#br0" timeOffset="118395.6993">21525 2544 410 0,'0'0'8'16,"3"16"0"-16,3 5 4 15,3 3-2-15,2 5 0 16,5-4 0-16,1 5 0 16,8-6-1-16,-1-6-6 15,4-11-3-15,-2-7-3 0,0-17 0 16,-4-1 0-16,-3-5 0 16,-1-4 1-16,-5 2 0 15,1 2 0-15,-6 7 2 16,0 10 1-16,3 6 0 0,1 9-2 15,11 7-29-15,2 7-44 16,1-2 0-16</inkml:trace>
  <inkml:trace contextRef="#ctx0" brushRef="#br0" timeOffset="118875.2319">22122 2356 344 0,'0'0'6'15,"0"0"5"-15,0 0 4 16,0 0 2-16,-4-8 1 16,4 8 1-16,-9 5 1 15,6 12 0-15,0 10-5 0,0 7-4 16,2 4-4-16,0 2-3 16,1 1 0-16,11-8-4 15,4-6 0-15,9-18-7 16,2-11-9-16,8-32-60 15,-2 2-5-15</inkml:trace>
  <inkml:trace contextRef="#ctx0" brushRef="#br0" timeOffset="119105.3115">22282 2145 452 0,'0'14'4'0,"5"8"0"15,4 11 2-15,1 9 0 16,8 3 0-16,2 0-1 15,4-2 0-15,6 2 0 0,-2-15-3 16,2-15-4-16,-3-10 0 16,-3-5-2-16,-3-3 1 15,-4-3 0-15,-3 3 1 16,-2 3 0-16,2 9 0 0,-3 4 2 16,3 5-2-16,2 5-11 15,-2 1-60-15,3 0-3 16</inkml:trace>
  <inkml:trace contextRef="#ctx0" brushRef="#br0" timeOffset="119782.0274">19428 4366 401 0,'0'0'3'0,"0"0"1"16,0 18 2-16,7 1 1 16,4 8 1-16,5 7 3 0,5 7 0 15,0 2 1-15,2 1-1 16,-3 0-3-16,-2-9 0 15,-4-6-2-15,-5-15-1 16,-9-14-2-16,0-11-2 0,-9-18 0 16,-1-9-1-16,2-9-1 15,4-3 0-15,2 0-1 16,2 3 1-16,6 13 0 16,10 12 1-16,4 15-1 15,8 13 0-15,1 15 1 0,0 9 0 16,-2 9 0-16,-3 3 1 15,-7 0-2-15,-1 0-8 16,-6-9-21-16,-15-7-46 16,7-8-4-16</inkml:trace>
  <inkml:trace contextRef="#ctx0" brushRef="#br0" timeOffset="120103.8893">19943 4511 386 0,'0'0'2'0,"0"0"1"0,8-7 1 16,2-5 0-16,0-7 0 15,6-3 0-15,-4-4 0 16,4-4 0-16,-6 1-1 0,0-1 0 15,-7 5 2-15,-3 7 2 16,-8 9 1-16,-1 7 0 16,-4 10 1-16,0 15 1 15,4 3 0-15,4 14-3 0,5-2-1 16,5 4-3-16,10-9-2 16,11 1-6-16,3-19-15 15,6-6-57-15,8-6-4 0</inkml:trace>
  <inkml:trace contextRef="#ctx0" brushRef="#br0" timeOffset="120391.9208">20331 4360 355 0,'0'0'2'0,"0"0"2"16,0 0 1-16,14-8 1 15,-4-5 0-15,1-3 0 0,-1-4 1 16,2-3 0-16,-3-7-2 16,-6 6 3-16,-3 5 1 15,-1 7 1-15,-8 9 1 16,-2 8 0-16,-1 16 2 0,2 7-2 16,2 11 1-16,7 1-4 15,4-2-4-15,11-6-1 16,6-7-6-16,3-20-10 15,8-9-39-15,0-14-28 0,-2-14-1 16</inkml:trace>
  <inkml:trace contextRef="#ctx0" brushRef="#br0" timeOffset="120697.2607">20563 3717 394 0,'2'8'8'15,"2"16"3"-15,5 14 1 16,3 9 2-16,5 14 1 15,5 12 0-15,4 4 1 16,1 7-1-16,2-14-8 16,-2-8-3-16,-5-12-4 0,-4-12 0 15,-1-16 0-15,-8-15 0 16,-9-7-2-16,0-16-2 16,-11-9 0-16,-6-6 0 0,-1-3 1 15,-7-2 1-15,-1 7 1 16,0 7 2-16,1 8 0 15,8 14 1-15,0 9 0 16,8 13 0-16,3 8-1 0,6 2 0 16,13 0-2-16,2-3-2 15,6-12-7-15,6-2-21 16,6-10-47-16,-4-7-1 16</inkml:trace>
  <inkml:trace contextRef="#ctx0" brushRef="#br0" timeOffset="120935.3896">20881 4218 402 0,'0'0'5'16,"0"0"0"-16,9 7 2 16,-9-7 0-16,17 0 2 15,-4-1-1-15,3-8 1 0,2-4-1 16,0-6-6-16,-1-5-1 16,-5-3-1-16,-1-2 0 15,-5 5 0-15,-6 7 3 0,0 17 1 16,-9-5 1-16,2 14 2 15,-1 12 0-15,3 6 0 16,5 2-1-16,3-4-2 16,10-4-3-16,4-14-7 0,11-7-19 15,3-14-52-15,-3-14-5 16</inkml:trace>
  <inkml:trace contextRef="#ctx0" brushRef="#br0" timeOffset="121238.0497">21089 3435 446 0,'0'0'5'16,"3"21"2"-16,7 8 1 16,2 15 1-16,2 12 1 15,7 9 1-15,1 15 0 0,7 3-7 16,-1-4-4-16,0-7 0 16,-2-8 0-16,-2-14 0 15,-5-11 0-15,-4-13 0 16,-5-13 0-16,-10-13 0 15,0 0 0-15,-11 0 0 0,-6-10 0 16,-6-4 0-16,-1 3 0 16,3 0 0-16,1 1 0 15,0 8 0-15,10 0 0 0,10 2 0 16,0 0 0-16,4 9 0 16,16-4 0-16,13-1-5 15,0-4-19-15,19-3-55 16,8-5-3-16</inkml:trace>
  <inkml:trace contextRef="#ctx0" brushRef="#br0" timeOffset="121580.009">22055 3443 409 0,'0'0'5'16,"1"10"2"-16,5 10 2 15,6 12 3-15,4 5 0 0,3 8 0 16,3 6 1-16,3 4 0 16,-1 2-4-16,-2-9-5 15,-1-9-7-15,-3-18-9 16,-2-13-38-16,-6-4-30 16,-10-4 0-16</inkml:trace>
  <inkml:trace contextRef="#ctx0" brushRef="#br0" timeOffset="121930.0591">22012 3700 345 0,'0'0'2'0,"0"0"1"15,12-1 1-15,1-5 2 16,7-3 2-16,7 1 0 16,4-5 2-16,4 0-1 15,4-3 1-15,2 2 0 0,2 3-1 16,-2 3 1-16,-8 3-1 15,-4 5 2-15,-2 1 0 16,-3 8-1-16,-2 3-1 16,-6 1-1-16,-1-2-1 0,0 2-2 15,-1-5-2-15,2-3-1 16,0-5 0-16,-2-2-2 16,-2-9 0-16,-1-7 0 0,-6-5 0 15,-5-3 0-15,-3 1 0 16,-11 4 0-16,-1 1 0 15,-6 8 0-15,1 2 0 16,0 8 0-16,5 4 0 16,2 7-14-16,13-9-47 0,0 15-20 15,11-5-2-15</inkml:trace>
  <inkml:trace contextRef="#ctx0" brushRef="#br0" timeOffset="122589.3331">19749 5528 390 0,'0'0'5'15,"0"0"3"-15,-11-4 3 16,4 3 1-16,-8 1 1 16,-3 0 1-16,-4 4 0 0,-6 7 1 15,-1 10-5-15,-1 4-3 16,1 4-1-16,2 4-4 16,9 3 0-16,9 1 0 15,9-4-2-15,9-6 0 0,12-3 0 16,5-3 0-16,7-3-2 15,4-6 2-15,-2 4 0 16,-3-2 0-16,-7 4 0 16,-10 1-1-16,-7 4 1 15,-8 1 1-15,-4 0-3 0,-8-7-3 16,-3 2-9-16,-1-11-21 16,-4-8-43-16,20 0-2 15</inkml:trace>
  <inkml:trace contextRef="#ctx0" brushRef="#br0" timeOffset="122861.8334">20025 5784 361 0,'0'0'2'16,"0"0"1"-16,5-14 1 15,4 6-1-15,-4-5 0 16,5-5 0-16,-6-2 2 0,5-1-1 15,-5 2 2-15,-4-3 3 16,-3 7 2-16,-11 7 1 16,-1 8 3-16,-7 5 0 15,3 10 1-15,3 10-2 0,0 1-3 16,13 2-3-16,3 1-4 16,10-4-2-16,12-8-7 15,14-7-13-15,-3-7-60 16,10-6-2-16</inkml:trace>
  <inkml:trace contextRef="#ctx0" brushRef="#br0" timeOffset="123099.6038">20310 5645 343 0,'0'0'3'16,"2"-11"1"-16,0 0-1 0,2-2 1 15,2-2 0-15,-2-5 1 16,-3 1 5-16,-1 0 3 15,-2 5 0-15,-10 7 1 0,-3 7 2 16,-3 4 1-16,-2 11-1 16,3 9 1-16,2 5-4 15,5 3-5-15,10-2-2 16,3-3-4-16,16-3-2 0,5-11-3 16,18-3-18-16,5-10-56 15,4-8-5-15</inkml:trace>
  <inkml:trace contextRef="#ctx0" brushRef="#br0" timeOffset="123820.7878">21069 5457 380 0,'0'10'6'0,"0"10"1"16,12 9 2-16,-1 6 0 0,9 5 2 15,3 3 0-15,-1 2 0 16,5 1 0-16,-1-11-4 15,-3-11-2-15,-9-9-2 16,-14-15-1-16,4-4-2 0,-12-21-1 16,-11-11-1-16,-7-13 0 15,-5-8-1-15,-1-9-1 16,2 0 1-16,8 0-1 16,4 2 1-16,16 11 1 0,2 11 1 15,15 16 0-15,9 12 1 16,7 14 1-16,3 6 2 15,-4 13 2-15,-3 9 0 0,-10 5 1 16,-4 2 1-16,-10 1-1 16,-4-3-2-16,-8-5-4 15,-6-14-13-15,0-10-26 16,6-4-38-16,-2-14-3 16</inkml:trace>
  <inkml:trace contextRef="#ctx0" brushRef="#br0" timeOffset="124346.1332">21583 5354 430 0,'0'0'4'0,"0"0"1"16,0 0 1-16,-4 1 0 16,4-1 0-16,-12-6 0 0,1-6 1 15,-1-5-1-15,-3-3-4 16,2-6 0-16,-3-3-2 16,4-3 1-16,1 5 0 0,4 0-1 15,7 1 1-15,3 2-1 16,11 7 1-16,4 0-1 15,4 5 0-15,6 1 2 16,0 3-2-16,2 3 0 16,-2 5 1-16,-1 2-1 0,-4 6 1 15,0 4 1-15,-4 5-1 16,0 0 1-16,2 2 1 16,0-3-1-16,-2-3 0 15,5-6 1-15,-3-3-1 0,-1-6-1 16,2-12 0-16,-3-3 0 15,-8-5-1-15,-7-2 1 16,-3 3-1-16,-3 2 2 16,-9 9-2-16,-6 7 0 0,0 3 0 15,-2 12 0-15,4 8 0 16,4-1 0-16,10 3-7 16,1-8-15-16,0-14-57 0,17 8-2 15</inkml:trace>
  <inkml:trace contextRef="#ctx0" brushRef="#br0" timeOffset="124660.0653">22000 4611 463 0,'1'9'5'16,"7"10"1"-16,4 6 0 15,5 11 0-15,3 5 0 16,3 4 2-16,3 5-2 0,2 0-1 15,-2-4-5-15,-5-12 0 16,-4-9 0-16,-8-12 0 16,-9-13 0-16,0 0 0 15,-11-4 0-15,-4-8 0 0,-7-7 0 16,0 3 0-16,-3 3 0 16,3 3 0-16,0 5 0 15,5 5 0-15,6 13 0 0,8 6 0 16,2 3 0-16,9 5 0 15,10-2 0-15,6-7 0 16,12-4-17-16,11-7-62 16,-5-11-3-16</inkml:trace>
  <inkml:trace contextRef="#ctx0" brushRef="#br0" timeOffset="125204.3363">22399 4746 240 0,'0'0'12'0,"0"0"5"16,0 0 6-16,1 12 1 15,2 8 3-15,5 7 2 16,0 0 1-16,3 6-1 0,2 1-11 16,0-5-5-16,5-2-4 15,-2-13-3-15,2-14-3 16,-1-8-1-16,3-8 0 15,-1-9-1-15,3 4-1 0,-3 3 1 16,0 4 0-16,5 10-1 16,1 6 0-16,-1 11 0 15,1 5-2-15,0-3-4 16,3 2-11-16,-4-3-44 0,2-14-16 16</inkml:trace>
  <inkml:trace contextRef="#ctx0" brushRef="#br0" timeOffset="125442.0621">22905 4618 476 0,'0'0'3'0,"-10"2"2"0,-1 3 1 15,4 1 0-15,-3 5 1 16,1 6 1-16,2 6-8 15,2 1 0-15,5 6 0 16,7-3 0-16,8 0 0 0,4-8 0 16,7-4 0-16,1-13-6 15,4-4-26-15,5-19-47 16,-10-7-4-16</inkml:trace>
  <inkml:trace contextRef="#ctx0" brushRef="#br0" timeOffset="125603.2677">23038 4210 392 0,'0'0'9'0,"0"14"2"16,7 4 3-16,-1 12 1 16,5 11 0-16,8 8 1 0,2 10 1 15,3 4-1-15,1 3-10 16,5-6-6-16,-5-9 0 16,5-3-6-16,-13-15-34 15,2-9-38-15,-7-9-5 16</inkml:trace>
  <inkml:trace contextRef="#ctx0" brushRef="#br0" timeOffset="125764.0801">23056 4617 396 0,'0'0'3'0,"0"0"2"0,0 0 2 16,15 0 3-16,0 0-1 15,12-1 2-15,4-5 1 16,12-3-2-16,5-6-4 0,15-1-21 15,14-11-56-15,-8 0-4 16</inkml:trace>
  <inkml:trace contextRef="#ctx0" brushRef="#br0" timeOffset="126347.9107">19764 7138 396 0,'0'0'4'0,"7"0"1"16,-7 0 0-16,21-4 1 0,-7-6 0 16,0-7 0-16,2-4 0 15,-2-8 0-15,-4 1-4 16,-7-7 0-16,-3 5 4 15,-12 2 2-15,-4 8 1 0,-5 4 0 16,-3 16 2-16,-1 7 0 16,1 10 2-16,6 11-13 15,3 2 0-15,10 1 0 16,5-2 0-16,10-5 0 0,8-12 0 16,15-6-36-16,0-9-45 15,5-9-3-15</inkml:trace>
  <inkml:trace contextRef="#ctx0" brushRef="#br0" timeOffset="126605.1565">20054 7018 430 0,'0'0'4'0,"0"0"0"15,-1 14 3-15,1-14-2 16,0 0 0-16,-12 4 0 15,12-4 1-15,-8-15-1 0,3-10-3 16,4-4 0-16,1-7-3 16,1 2 3-16,6 1 0 15,0 6 1-15,5 7 1 16,2 16 0-16,5 8 0 0,2 16-2 16,0 7-2-16,1-1-13 15,-1 3-62-15,8 4-3 16</inkml:trace>
  <inkml:trace contextRef="#ctx0" brushRef="#br0" timeOffset="127253.3088">20979 6609 497 0,'0'0'3'15,"0"0"0"-15,0 0 1 16,0 0 0-16,0 0-4 0,0 0 0 16,0 0 0-16,-8-3 0 15,8 3 0-15,0 0 0 16,-7-14 0-16,7 14 0 16,-3-17 0-16,-1 8 0 0,4 9 0 15,-11-15 0-15,11 15 0 16,-11-12 0-16,11 12 0 15,-11-10 0-15,11 10 0 16,-8-2 0-16,8 2 0 0,0 0 0 16,0 0 0-16,-11 0 0 15,11 0 0-15,-10 0 0 16,10 0 0-16,-7 10 0 16,7-10 0-16,-10 14 0 15,4-2 0-15,-2 0 0 0,5 5 0 16,-1 3 0-16,1 2 0 15,2 3 0-15,-1-2 0 16,7 1 0-16,2-7 0 0,11-2 0 16,-1-6 0-16,6-9 0 15,1 0 0-15,2 0 0 16,0-7 0-16,2 7 0 0,-2 0 0 16,-1 7 0-16,-3 5 0 15,0 6-2-15,-3-4-10 16,4-5-35-16,-5-2-31 15,-2-7-2-15</inkml:trace>
  <inkml:trace contextRef="#ctx0" brushRef="#br0" timeOffset="127886.0021">21907 6251 444 0,'0'0'4'0,"0"0"3"16,-7-9 1-16,7 9 0 0,-9-3 1 16,9 3 0-16,-10-7 1 15,10 7-1-15,0 0-6 16,-11-5-3-16,11 5 0 16,0 0 0-16,-9-7 0 0,9 7 0 15,-9-3 0-15,9 3 0 16,-10-2 0-16,10 2 0 15,-10 0 0-15,10 0 0 16,-19 9 0-16,12-1 0 0,-1 10 0 16,-4 4 0-16,5 2 0 15,1 1 0-15,3-1 0 16,1-1 0-16,3-2 0 16,7-9 0-16,3-6 0 15,8-5 0-15,3-1-2 0,3-4 0 16,4-1 1-16,6 1-1 15,1 4 1-15,-2 0 0 16,6 9 0-16,2 4 0 16,-3 5 1-16,-1 8 0 0,-6 1 0 15,-3 3 1-15,-8 6 1 16,-8-5 0-16,-12 4 0 16,-6-2 2-16,-16 3-4 0,-12-2 0 15,-6-1 0-15,-9-9 0 16,0-1-6-16,-4-6-37 15,7-15-34-15,6-2-6 16</inkml:trace>
  <inkml:trace contextRef="#ctx0" brushRef="#br0" timeOffset="128346.1352">22188 6296 380 0,'0'0'3'0,"0"0"0"15,13-3 0-15,-1-8 1 16,5-8 0-16,2-2 1 16,5-5-1-16,-3-6 2 15,-3-3-2-15,-3 2 1 0,-9-1 2 16,-6 5 3-16,-6 7-1 15,-10 11 2-15,1 10 1 16,-6 3 0-16,3 15-1 16,4 11-2-16,4 6-2 0,8 7-5 15,4-3-2-15,12-2 0 16,6-11 0-16,11-5-8 16,2-19-18-16,-9-8-52 0,11-11-4 15</inkml:trace>
  <inkml:trace contextRef="#ctx0" brushRef="#br0" timeOffset="128528.2777">22469 5580 448 0,'0'0'5'0,"5"15"2"16,6 7 3-16,5 14 0 16,4 14 1-16,4 9 1 15,6 9-4-15,3 14-8 0,2-1 0 16,-2-1 0-16,1-8 0 15,-1-9 0-15,-5-17 0 16,0-7-71-16,-4-10-13 16</inkml:trace>
  <inkml:trace contextRef="#ctx0" brushRef="#br0" timeOffset="134039.9883">11972 10901 280 0,'0'0'3'15,"0"0"1"-15,0 0 2 16,-3-4 3-16,3 4 2 16,0 0 5-16,-9-4 0 15,9 4 1-15,0 0 0 0,-10-8-2 16,10 8-2-16,-12-5-1 16,3-2-3-16,-4 2-3 15,-1 0-1-15,-5 1-1 16,0-2-1-16,-3 1 0 0,-3 1-1 15,0-4 0-15,-1 1 0 16,-4 0-1-16,1-1 0 16,-1-1 0-16,-2 0-1 15,-2-4 1-15,-1 2-1 0,-7-1 1 16,-1 2-1-16,-6-5 0 16,-1 4 1-16,1-2-1 15,-2-3 1-15,2 0-1 16,-1-1 0-16,5 0 1 0,-3 0 0 15,0 0-1-15,2 0 1 16,-2 2 0-16,-5-1-1 16,-3 2 1-16,-3 1 0 15,2 2 0-15,-4-1-1 0,2 0 1 16,-3 0-1-16,1 1 0 16,1 1 1-16,1-2-1 15,-2 3 0-15,-2-1 1 16,0 5-1-16,-3 2 1 0,0 0-1 15,-4 0 1-15,0 3-1 16,0 0 0-16,-4 3 0 16,-1 0-1-16,5 0 1 0,-4-3 0 15,-1 3 0-15,2-3 0 16,0 0 0-16,0 0 0 16,-1 0 0-16,2 0 0 15,-1 0 0-15,2 2 0 16,-1 5 0-16,-2-1 0 0,6 4-1 15,-4 2 1-15,1 1 0 16,-1 3 0-16,-1-1 0 16,0 1 0-16,2 2 0 15,-2 2 1-15,4-1-1 0,1 1 0 16,2 1 0-16,2 4 0 16,3-2-1-16,2 2 1 15,-1 4 0-15,1-1-1 16,0 2 1-16,-1-1-1 0,1 5 1 15,2-2 0-15,0 2 0 16,-1 0 1-16,4 2-1 16,0-3 1-16,-1 4 0 0,3 0-1 15,0 1 1-15,0 0 0 16,2 1 0-16,1 0-1 16,0 3 1-16,4-1-1 15,-1 2 1-15,2 3-1 16,2-1 0-16,0 2 0 0,1 1 0 15,4 0 0-15,-2 0 1 16,4 1-1-16,0-5 0 16,4 5 0-16,2-3 0 15,4-2 1-15,2 3-1 0,2 2 0 16,3 2 0-16,1 4 0 16,3-1 1-16,3 5-1 15,2 2 0-15,-1-1 0 16,3 4 0-16,-1-1 0 0,2 2 0 15,2 1-1-15,1-2 1 16,0 2 0-16,1-1 1 16,2 0-1-16,-1 1 0 0,4 0 0 15,2-1 0-15,3 0 0 16,3 0 0-16,-1 1-1 16,6-3 0-16,-1-1 0 15,6 1 0-15,1 0-1 0,1-2 1 16,4-3 0-16,2-2 0 15,3 2 0-15,2-3 1 16,3-2 0-16,-1-2 1 16,4 0 0-16,1 2 0 15,0 0-1-15,-2 3 0 0,3-2 0 16,3 2 0-16,1-1 0 16,2-3 0-16,4-1-1 15,2-3 1-15,2-5 0 16,4-2 1-16,3-5-1 0,-1 0 0 15,0-5 1-15,3-2-1 16,-2 0 0-16,2-3 1 16,-3 3-1-16,2-1 0 0,1 1 0 15,-3-2 0-15,2 0 0 16,1 1 0-16,2-4 0 16,2 3 0-16,-5-7 0 15,2 2 0-15,1-1 0 16,-2 1 0-16,-1 2 0 0,0-4 1 15,-1 3-1-15,-1-1-1 16,4 0 2-16,-4-2-1 16,2-5 0-16,2 1 0 15,0-4 0-15,0-2 0 0,-1-3 1 16,2 0-1-16,-3-2 0 16,1 3 0-16,2-2 1 15,0 1-1-15,-5 3 1 0,2 0-1 16,1 2 0-16,-2-1 1 15,0 0-1-15,-1 0 0 16,2-4 0-16,-1 0 0 16,3-3 0-16,0-1 0 0,-2-3 0 15,3 0 0-15,1 0 0 16,-2 0 1-16,4 0-1 16,-3 0 0-16,-2 1 1 15,3 1-1-15,0 1 0 16,-2-2 0-16,4-1 0 0,-2 0 1 15,1 0-2-15,0-4 1 16,0-2 1-16,-1-1-1 16,-1 2 0-16,0-1 0 15,-1 0 0-15,-4-2 1 0,2 4-1 16,-1-4 0-16,-3 2 0 16,3-6 1-16,2-2-1 15,-3-3 0-15,2-2 0 16,-1-2 0-16,0-3 0 0,1-1 0 15,-3 2 0-15,0-1 0 16,-2 2 0-16,2 2 0 16,-2-2 1-16,-4 3-1 15,2 2 0-15,-1 0 0 0,-1 0 0 16,1-2 0-16,-4 2 0 16,0-2 0-16,1-2 0 15,-3 2 0-15,-1-2 0 16,-1-1 0-16,-3 1 0 0,0 0 0 15,2 1 0-15,-3 1 0 16,0-1 0-16,0 2 0 16,-3-3 0-16,1 0 0 15,0-3 0-15,-3-1 0 0,2-3 0 16,-1-5 0-16,0-1-1 16,3-1 1-16,-4-3 0 15,3 1-1-15,-1-2 1 16,1 0 0-16,-3 0 1 0,-1 0-1 15,-2-2 1-15,2-1-1 16,-1-3 1-16,-4 0-1 16,2-5 1-16,0 0-1 15,-2-3 1-15,0-3-1 16,-2 2 0-16,0-3 0 0,-6 3 1 16,2-3 0-16,-4 4 0 15,-4-1 0-15,1 1 0 16,-7-1 1-16,3-1-1 0,-9 2 1 15,2-3-1-15,-5 3 0 16,0-1 0-16,-3-1-1 16,-1 1 0-16,0 4 0 15,-6 1 0-15,-2 3 0 0,-1 0 0 16,0 3 0-16,-4-3 0 16,2 3 0-16,-4-1 1 15,1-5-1-15,0 4 1 0,-2-7-1 16,0 4 1-16,3-2-1 15,-3-2 0-15,2 4 0 16,-2-1 1-16,-2 1-1 16,-2-1 0-16,2 1-1 15,-2 0 1-15,0-1 0 0,-2-2 0 16,-2 1 0-16,4-4 0 16,1 2 1-16,-4 1 0 15,-2 2 0-15,2 1 1 16,-3 5-2-16,-1-1 0 0,-1 5 0 15,-2 1 0-15,1-1 0 16,-2 5 0-16,-2-4 0 16,1 1 0-16,-1-2 0 15,1 1 0-15,-4 1 0 0,-2 1 0 16,-1 3 0-16,0 3 0 16,-2 2 0-16,0 1 0 15,-2 2 0-15,1 2 0 0,-3 1 0 16,4 0 0-16,-3-3 0 15,2 0 0-15,-2 0 0 16,0 0 0-16,1-2 0 16,-2 2 0-16,-3 0 0 0,0 3 0 15,-1-2 0-15,-4 5 0 16,-1-1 0-16,0 3 0 16,0-3 0-16,1 2 0 15,-1 0 0-15,2 1 0 0,-4 3 0 16,0-1 0-16,1 7 0 15,-3 2 0-15,2 6 0 16,-2 0 0-16,3 0-12 16,-2 6-69-16,18 2-2 15</inkml:trace>
  <inkml:trace contextRef="#ctx0" brushRef="#br0" timeOffset="151147.1233">14804 9803 332 0,'0'0'5'16,"-19"28"2"-16,3-1 2 16,-5 5 0-16,1 8 1 15,-3-5-1-15,0 3 1 0,1-1-1 16,12-12-4-16,6-13-2 15,4-12 1-15,16-17 0 16,5-8 2-16,5-2 2 0,1 0 1 16,1 2 2-16,-3 8 1 15,-1 17-1-15,-7 15-1 16,-8 25-2-16,-9 16-1 16,-3 9-2-16,-10 6-1 0,-1 0-3 15,-6-4 0-15,2-12-2 16,4-14 0-16,4-21 1 15,10-20 0-15,0-5 0 16,6-15 1-16,9 1 0 0,1-2 1 16,0 10-2-16,-1 9 0 15,-3 12 0-15,-6 19 0 16,-6 16 0-16,0 7 0 16,-7-3 0-16,-2 4 0 0,0-13 0 15,-1-5-11-15,3-15-2 16,7-20 1-16,-9-1 4 15,8-15 3-15,1 3 4 16,0-3 5-16,0 16 4 0,0 0 3 16,1 15 0-16,-1 24-1 15,0 15-4-15,-9 7-6 16,1 3 0-16,1 3 0 16,-1-10-8-16,3-11-9 0,0-17-4 15,5-17 0-15,1-18 4 16,8-17 4-16,7-11 6 15,0-4 7-15,4 6 8 0,-1 0 9 16,-2 14 3-16,-4 15 1 16,-3 15-4-16,-4 24-3 15,-6 18-7-15,-9 10-7 16,-5 2 0-16,-4 9-11 0,-4-12-13 16,0-5-8-16,-3-13 1 15,-1-13 8-15,6-11 6 16,-6-14 9-16,8-1 9 15,2-6 12-15,3 2 12 16,1 4 9-16,2 12-4 0,1 7-7 16,-3 10-8-16,5 10-10 15,-5 1-5-15,2 7 0 16,0-7-13-16,3-5-8 16,1-14-4-16,10-13 2 0,9-12 5 15,3-14 7-15,6-9 7 16,5-6 6-16,3 3 10 15,-4 3 10-15,0 10 3 0,-13 11-1 16,-4 17-4-16,-9 16-10 16,-13 14-10-16,-8 14 0 15,-11-1 0-15,0 7 0 16,-5-10-10-16,5-4-9 0,0-12-1 16,7-7 1-16,5-8 6 15,9-7 5-15,10 2 5 16,1-5 7-16,10 4 8 15,5 1 4-15,6 6 1 16,-3-4-1-16,0 1-4 0,-4-1-5 16,-3-7-5-16,-2-5-3 15,-9-11-5-15,0 0-2 16,-6-7-4-16,-1-10 0 16,-3-8 0-16,6-2 0 0,1-5 5 15,0-3 3-15,3-3 5 16,1-6 3-16,5-8 3 15,2-10 0-15,4-20 1 16,-1-20-2-16,0-19-3 0,0-27-3 16,0-19-3-16,4-13-1 15,-6-2 0-15,-2 10 3 16,-3 18 3-16,-4 24 3 0,-7 31 3 16,-10 34 2-16,-5 39 3 15,-4 33-1-15,0 29-6 16,1 17-6-16,9 14 0 15,5 6 0-15,8-9-4 16,7 3-78-16,15-5-3 0</inkml:trace>
  <inkml:trace contextRef="#ctx0" brushRef="#br0" timeOffset="152885.5626">15136 12172 379 0,'0'0'5'16,"0"0"1"-16,0 6 2 0,0-6 0 15,3 16 2-15,0-2 2 16,3 3 0-16,5 5 1 15,2 0-3-15,4 5-1 16,2 2-2-16,4 3-1 0,4 1 0 16,-1 3-2-16,2-2-1 15,-5 1 0-15,1 3-1 16,-6 0 0-16,-1 0-1 16,-5 3 0-16,-2 0 1 0,-6-1-2 15,0 1 2-15,-3 0-2 16,-1-6 0-16,-3 0 0 15,-2-3 0-15,-3-2 0 0,1-6 0 16,-1 0 0-16,-4-3 0 16,3-2 0-16,-2 1 0 15,-2-3 0-15,1 0 0 16,-2 0 0-16,1 0 0 16,-3-3 0-16,1 1 0 0,-4-1 0 15,2-2 0-15,-3 2 0 16,0-4 0-16,-2 3 0 15,0-1 0-15,-2 2 0 16,-4 1 0-16,-1 0 0 0,0 1 0 16,-5 1 0-16,3 1 0 15,0-1 0-15,-1-1 0 16,1-3 0-16,4 0 0 16,0-3 0-16,0-3 0 0,0-2 0 15,-1 0 0-15,3-3 0 16,-1 1 0-16,4 0 0 15,1-1 0-15,5 3 0 0,-2-1 0 16,8 4 0-16,0-3 0 16,10-5 0-16,-14 12 0 15,14-12 0-15,0 0 0 16,-9 11 0-16,9-11 0 0,0 0 0 16,0 0 0-16,0 0 0 15,0 0 0-15,8 0 0 16,-8 0 0-16,0 0 0 15,0 0 0-15,0 0 0 16,11-14 0-16,-3-3 0 0,3-1 0 16,0-5 0-16,6-8-2 15,-3-1 0-15,2-4 0 16,-1 0 0-16,-1 4 0 16,-4 3 0-16,0 4 0 0,-5 4 1 15,0 7 1-15,-3 2 0 16,-2 12 0-16,1-13 0 15,-1 13 1-15,0 0-1 0,0 0 0 16,0 0 1-16,0 0-1 16,0 5 0-16,0 7-1 15,3 3 1-15,0 4 0 16,0 5 0-16,-3 1 0 0,0 4 0 16,0 2 0-16,-5-2 0 15,-4 0 1-15,-3-2-1 16,-1-1 0-16,-2-4 1 15,-2-4-1-15,-2 1 0 16,3-7 0-16,-3 0 0 0,1-3 0 16,3 1 0-16,-3-2-1 15,5-1 1-15,0 0 0 16,2 3 0-16,1-4-1 16,10-6 0-16,-15 11 0 0,15-11 0 15,-8 9 0-15,8-9 0 16,0 0 0-16,0 0 0 15,-3 10 1-15,3-10 0 0,6 11 1 16,-6-11-1-16,21 13 0 16,-6-3 0-16,6 2 1 15,6 1-1-15,0 0 1 16,7 2-1-16,2 0 1 0,4 0 0 16,1-1 0-16,2 2-1 15,-3-3 0-15,2-3 0 16,-4 1-4-16,-8-8-12 15,0-1-61-15,-5 2-5 16</inkml:trace>
  <inkml:trace contextRef="#ctx0" brushRef="#br0" timeOffset="157042.1341">18660 11039 313 0,'0'0'4'16,"0"0"3"-16,0 0 4 16,0 0 1-16,3-4 4 15,6-1 2-15,10 0 2 16,11 1 0-16,6-2-3 0,16-3-3 15,8 4-4-15,7-7-2 16,9 2-6-16,-1-8-12 16,5-12-61-16,-6 13-7 15</inkml:trace>
  <inkml:trace contextRef="#ctx0" brushRef="#br0" timeOffset="157890.0838">19785 10188 324 0,'0'0'7'16,"0"0"2"-16,-13 2 3 15,13-2 1-15,-15 3 2 0,5-3 2 16,-2 0 1-16,1 2 0 16,-1 2-5-16,-4 4-1 15,0 9-3-15,1 10 1 16,-1 12-1-16,7 14-1 0,2 15-2 16,7 14-1-16,8 7 1 15,10 4-6-15,6-8 0 16,9-10 0-16,8-18 0 0,2-21 0 15,5-27 0-15,-4-24 0 16,-2-22 0-16,-6-19 0 16,-2-13 0-16,-14-13 0 15,-14-2 0-15,-7-3 0 0,-13 9 0 16,-12 3 0-16,-9 11 0 16,-7 13 0-16,-1 13 0 15,-3 13 0-15,6 13 0 16,2 3 0-16,9 9 0 0,10 4-3 15,3 11-78-15,22 4-3 16</inkml:trace>
  <inkml:trace contextRef="#ctx0" brushRef="#br0" timeOffset="158313.7378">19852 10498 438 0,'0'0'3'0,"0"0"2"16,0 9 2-16,5 3 1 0,7 8 1 15,2 5 0-15,9 7 0 16,8 3 0-16,2 3-3 16,8 1-3-16,1-7-5 15,5-3-16-15,6-17-60 16,-13-10-3-16</inkml:trace>
  <inkml:trace contextRef="#ctx0" brushRef="#br0" timeOffset="159361.7495">20256 10423 174 0,'0'0'8'16,"0"0"4"-16,0 0 3 15,0 0 3-15,0 0 4 16,0 0 1-16,0 0 3 15,0 0 2-15,0 0-7 0,0 0 0 16,-9 1-1-16,9-1-4 16,0 0-1-16,-6 11-2 15,6-11-3-15,-2 14 0 16,2-2-3-16,0 7 0 0,7 6-3 16,8 6-1-16,3 3-1 15,3 2-1-15,7-3 0 16,0-8-1-16,4-7 1 0,-4-13-1 15,1-11 0-15,-7-18 0 16,-3-5 0-16,-3-6 0 16,-2 0 0-16,-4 5 1 15,0 12-1-15,2 7 1 16,1 11 0-16,5 15 0 0,3 7 0 16,2 3 0-16,3 2-5 15,-5-9-19-15,-4-6-54 16,6-9 0-16</inkml:trace>
  <inkml:trace contextRef="#ctx0" brushRef="#br0" timeOffset="160465.9583">20912 10318 431 0,'0'0'3'16,"0"0"1"-16,0 0 1 0,0 0 0 16,0 0 0-16,0 0 1 15,0 0 0-15,-14-9 1 16,14 9-3-16,-16-10-1 15,8 5-1-15,-2 0 1 0,1 1-1 16,9 4-1-16,-17-11 1 16,17 11-1-16,-14-9 0 15,14 9 0-15,-15-7-1 0,15 7 1 16,-8-1 0-16,8 1-1 16,-8 0 1-16,8 0-1 15,0 0 0-15,-13 6 0 16,13-6 0-16,-5 11 0 15,5-11 0-15,-8 11 0 0,8-11-1 16,-9 12 1-16,9-12-1 16,-13 14 1-16,9-4 0 15,-2 2 1-15,1 4-2 16,3 4 0-16,2 4 0 0,2 3 0 16,6 3 0-16,3-2 0 15,5-2-2-15,-1-8 0 16,5-6 0-16,1-10-3 15,-3-7-2-15,1-13 0 0,-5-9-2 16,-4-2 1-16,0-2 0 16,-5 4 1-16,2 4 2 15,-3 12 3-15,-4 11 3 16,14 4-1-16,-4 11-3 0,5 5-19 16,8 3-44-16,-5-6-3 15</inkml:trace>
  <inkml:trace contextRef="#ctx0" brushRef="#br0" timeOffset="160737.3653">21054 10285 409 0,'0'0'5'0,"2"19"2"0,3 2 1 16,3-1 1-16,6 4-2 15,-4-2 1-15,7-2 1 16,-3-2-1-16,4-15-5 15,-9-6-3-15,1-21 0 16,-3-6-2-16,-4-6 2 0,0-6-1 16,1 2 1-16,0 2 0 15,4 9 1-15,7 13 2 16,1 10 0-16,4 9 0 16,4 11 0-16,0 8 0 0,2 1-4 15,-5-6-14-15,0-13-51 16,-4 5-12-16</inkml:trace>
  <inkml:trace contextRef="#ctx0" brushRef="#br0" timeOffset="160899.9239">21369 9748 418 0,'0'0'6'0,"9"12"1"16,4 8 3-16,4 10 0 0,6 12 1 15,6 10 1-15,4 7 0 16,1 4 0-16,5 2-7 15,-7-7-5-15,3-3-14 16,-10-2-54-16,-4-21-12 0</inkml:trace>
  <inkml:trace contextRef="#ctx0" brushRef="#br0" timeOffset="161067.8448">21377 10215 472 0,'0'0'1'16,"0"0"0"-16,0 0 2 0,19-13 0 16,5-3-1-16,9-9-3 15,11-4-11-15,9 10-52 16,10-22-12-16</inkml:trace>
  <inkml:trace contextRef="#ctx0" brushRef="#br0" timeOffset="161361.6929">22066 10159 456 0,'0'0'0'0,"0"0"-1"15,-5-12-6-15,-3-7-12 16,2-8-22-16,-2-5-21 0,-10-13-12 15,-2-14 11-15,-1-3 30 16,-2-1 24-16,-7 7 16 16,6 12 18-16,-7 9 27 15,4 12 19-15,6 17 8 0,7 13-15 16,2 18-29-16,4 1-18 16,10 2-12-16,8-7-10 15,8-3-24-15,15-16-48 0,-7-7-4 16</inkml:trace>
  <inkml:trace contextRef="#ctx0" brushRef="#br0" timeOffset="161500.9733">22034 9346 439 0,'0'0'7'15,"5"14"1"-15,2 13 1 16,7 15 2-16,4 14 0 0,6 11 1 16,3 10-1-16,4 5-8 15,2 3-3-15,-4-13 0 16,7-9-28-16,-11-16-53 0,-4-14-3 15</inkml:trace>
  <inkml:trace contextRef="#ctx0" brushRef="#br0" timeOffset="161656.1533">22109 9833 468 0,'0'0'4'16,"0"0"0"-16,3 7 0 15,7 0 1-15,5-5 0 16,8-2 0-16,10-2-2 15,9-9-2-15,6-10-16 16,16-10-40-16,3 3-25 0,4-2-1 16</inkml:trace>
  <inkml:trace contextRef="#ctx0" brushRef="#br0" timeOffset="162245.7113">22657 9778 432 0,'0'0'3'0,"0"0"3"16,-7-6 0-16,7 6 0 15,-7-11 2-15,7 11 0 16,-7-16 2-16,7 16 0 0,-10-14-3 16,10 14-1-16,-4-15-1 15,4 15-1-15,-8-13-4 16,8 13 0-16,-11-14 0 0,11 14 0 16,-13-14 0-16,13 14 0 15,-10-10 0-15,10 10 0 16,0 0 0-16,-13-6 0 15,13 6 0-15,0 0 0 0,-12 9 0 16,12-9 0-16,-13 15 0 16,6-6 0-16,-4 2 0 15,1 0 0-15,-1 1 0 16,1 0 0-16,0 1 0 16,2 0 0-16,6 6 0 0,2-3 0 15,8 0-2-15,6 2-2 16,5-2 1-16,2-7-2 15,3-3 0-15,0-6-2 16,-3-12-2-16,-3-8-2 0,-3-8-4 16,-8-7-6-16,1 6-9 15,-4-3-11-15,3 7-3 16,-3 7 0-16,5 12 2 16,-9 6 2-16,22-3 9 0,-5 3 8 15,1 0 10-15,4-3-1 16,-14-11-22-16,10-8 2 15</inkml:trace>
  <inkml:trace contextRef="#ctx0" brushRef="#br0" timeOffset="162393.9909">22712 9133 419 0,'0'0'9'15,"0"0"2"-15,9 14 3 16,4 13 0-16,2 9 1 16,8 14 1-16,3 9-3 0,4 11-13 15,5 3 0-15,0 1 0 16,0-6 0-16,-3-13 0 15,0-5 0-15,-2-16-78 16,-9-10-6-16</inkml:trace>
  <inkml:trace contextRef="#ctx0" brushRef="#br0" timeOffset="162567.9497">22759 9611 484 0,'0'0'3'0,"0"0"1"16,0 0-1-16,0 0 1 16,17 0-2-16,4-14-2 15,16-2-8-15,3-8-15 0,3-5-54 16,18-3-5-16</inkml:trace>
  <inkml:trace contextRef="#ctx0" brushRef="#br0" timeOffset="163033.1613">23251 9590 456 0,'0'0'3'0,"0"0"-1"15,0 0 1-15,-3-5-4 16,0-11-4-16,2-4-9 0,-4-9-3 15,-3-3-2-15,-2-11-2 16,-2 2 0-16,-1 0 10 16,-3 7 8-16,3 11 8 15,-6 7 10-15,8 13 6 0,-1 6 1 16,6 10 1-16,6 8-5 16,-1-2-6-16,14 3-7 15,2-7-4-15,6-6-2 16,-1-6-3-16,6-3 0 0,-1-2 0 15,-5-5 3-15,2 4 1 16,-2 3 2-16,-4 1 2 16,3 7 2-16,0 5 0 15,-3 0 1-15,3 0-1 0,1-3-2 16,0-5-2-16,1-5-1 16,-4-6-1-16,0-8-1 15,-4-7-1-15,0 0 0 16,-4-1-2-16,-4 2-1 0,0 0-2 15,-1 8-5-15,-2-2-8 16,4 2-34-16,-6 12-24 16,0 0-2-16</inkml:trace>
  <inkml:trace contextRef="#ctx0" brushRef="#br0" timeOffset="163314.0649">23589 9359 421 0,'0'0'3'0,"0"0"3"15,0 0 0-15,13-6 0 0,-4-7 1 16,3-3 0-16,0-5 0 16,3-6-1-16,-3-7-2 15,2-2-3-15,-6-1 0 0,-2 1 0 16,-6 5 1-16,0 7 1 16,-8 10 0-16,-1 11 2 15,-3 7 0-15,0 14 1 16,3 12 0-16,2 4-1 15,7 7-5-15,1 1 0 16,12-6 0-16,5-2 0 0,13-8 0 16,9-9 0-16,6-9 0 15,16-8 0-15,1 8-64 16,11-24-18-16</inkml:trace>
  <inkml:trace contextRef="#ctx0" brushRef="#br0" timeOffset="163835.6602">19884 12359 452 0,'0'0'1'16,"0"0"1"-16,0 0-1 16,0 0 0-16,0 0-2 0,0 0-3 15,-5-20-8-15,-4-9-12 16,-5-12-17-16,-8-10-18 15,-4-6 2-15,-2 2 17 16,-1 7 19-16,-4 9 16 0,5 19 14 16,1 10 17-16,6 14 16 15,10 20 16-15,5 3-5 16,6 7-20-16,6-11-29 0,15-10-56 16,6 1-17-16</inkml:trace>
  <inkml:trace contextRef="#ctx0" brushRef="#br0" timeOffset="164073.5283">20068 12261 411 0,'0'0'3'0,"0"0"0"16,0 0 0-16,-10-2 1 15,7-7-1-15,-6-8 0 0,1-5 1 16,-4-3 0-16,8-3-4 15,-1-1 0-15,5 4 1 16,0 6 0-16,8 11-1 16,7 8 2-16,4 11-1 0,7 7-1 15,-1 7-5-15,4 2-20 16,-12 2-46-16,11 0-3 16</inkml:trace>
  <inkml:trace contextRef="#ctx0" brushRef="#br0" timeOffset="164331.688">20466 12161 431 0,'0'0'2'0,"0"0"-1"16,-8-3 1-16,1-9 0 16,-5-8-2-16,-3-9 1 15,-8-13-1-15,-3-14-1 0,-2-10-1 16,-4-7 1-16,4-2 1 15,3 3 1-15,6 6 1 16,4 8 2-16,12 12 2 16,3 14 1-16,10 14 1 0,9 7-2 15,6 7-3-15,5 2-7 16,6 6-20-16,12 4-51 16,-16 6-2-16</inkml:trace>
  <inkml:trace contextRef="#ctx0" brushRef="#br0" timeOffset="164505.9488">20181 11959 414 0,'0'0'3'0,"0"0"1"16,0 0 1-16,13 3 1 16,2-3 0-16,6 0 1 15,9 0-1-15,8-9-3 16,7 0-7-16,10-6-25 0,8-5-45 15,7-2-2-15</inkml:trace>
  <inkml:trace contextRef="#ctx0" brushRef="#br0" timeOffset="164951.4523">20728 11993 395 0,'0'0'1'0,"0"0"1"15,12 0 0-15,-6-4-2 0,5-10-1 16,3-5-5-16,-4-4-2 16,8-6-1-16,-9-3-1 15,3-5 5-15,-4 8 7 16,-7 2 7-16,-1 8 5 15,-4 10 4-15,4 9 3 0,-23 9 2 16,13 13-1-16,-5 8-4 16,8-2-8-16,5 4-4 15,2-4-6-15,10-5-7 0,11-13-26 16,7-10-46-16,6-4-4 16</inkml:trace>
  <inkml:trace contextRef="#ctx0" brushRef="#br0" timeOffset="165170.057">21094 11903 431 0,'0'0'2'16,"0"0"1"-16,-10-7 2 0,-1-5-1 16,-2-7 1-16,-1-3 0 15,-3-7 0-15,-2 0 1 16,5-1-2-16,2 2-1 15,6 2-1-15,5 4-1 16,4 4-3-16,11 0-9 0,12 4-32 16,7 3-33-16,4-2-3 15</inkml:trace>
  <inkml:trace contextRef="#ctx0" brushRef="#br0" timeOffset="165718.4943">20827 11923 224 0,'0'0'3'15,"0"0"0"-15,-3-5 1 16,6-7 1-16,4-5 0 0,2-3 0 16,-1-1-1-16,-3-4 1 15,-3-1 0-15,-2 2-2 16,-2 2 0-16,-9 8-1 16,-5 5-6-16,3 6-34 0,3 3-18 15</inkml:trace>
  <inkml:trace contextRef="#ctx0" brushRef="#br0" timeOffset="166329.1977">21265 11589 309 0,'0'0'6'0,"0"0"4"15,0 0 0-15,3 18 2 16,2 1 1-16,5 2 3 16,0 5 0-16,3 2 0 0,2 2-6 15,2-6-3-15,-3-3-2 16,3-12-1-16,-3-9-2 15,2-14-2-15,-5-14-2 16,4-3 0-16,-4-5 0 0,-1 3-1 16,5 3 1-16,1 10 0 15,2 10 1-15,1 10 1 16,4 7 0-16,-2 7 1 16,3 0 0-16,-2-6 1 15,-1-8 0-15,-5-8 0 0,-2-9 1 16,-2-12-1-16,-2-3 2 15,0 2 1-15,1 7 1 16,4 11 0-16,1 12 1 0,5 10 0 16,0 15-2-16,5 7 0 15,-2 1-2-15,5 2-11 16,-8-4-37-16,6-13-33 16,-6-12-2-16</inkml:trace>
  <inkml:trace contextRef="#ctx0" brushRef="#br0" timeOffset="166845.4993">22150 11368 464 0,'0'0'3'15,"-7"0"0"-15,7 0 0 0,-12-1 1 16,12 1 1-16,-10-6 0 15,10 6 2-15,-12-3 1 16,12 3-2-16,0 0-3 16,0 0-3-16,-9-6 0 15,9 6 0-15,-11-5 0 0,11 5 0 16,-14-4 0-16,14 4 0 16,-10-8 0-16,10 8 0 15,-12-5 0-15,12 5 0 16,-11-2 0-16,11 2 0 0,-9-3 0 15,9 3 0-15,-11-3 0 16,11 3 0-16,-9-4 0 16,9 4 0-16,-14-1 0 15,14 1 0-15,-15 0 0 0,4 0 0 16,0 0 0-16,3 5 0 16,-2 3 0-16,1 2 0 15,3 2 0-15,-1 3 0 0,4 3 0 16,3-2 0-16,0 2 0 15,1-3 0-15,6-1 0 16,5 1 0-16,3-6 0 16,2-5 0-16,4 0 0 0,1-4 0 15,0 0 0-15,-1-5 0 16,-3-6 0-16,2 2-13 16,-7-9-19-16,-14 6-48 15,8-6-4-15</inkml:trace>
  <inkml:trace contextRef="#ctx0" brushRef="#br0" timeOffset="167021.3303">22108 10832 439 0,'1'7'7'0,"8"19"1"0,4 8 3 16,3 10 0-16,4 10 1 15,5 5 0-15,5 3-1 16,5 3-11-16,3-9 0 0,-9-12 0 15,2-8 0-15,-5-5-81 16,-7-16-3-16</inkml:trace>
  <inkml:trace contextRef="#ctx0" brushRef="#br0" timeOffset="167195.8223">22095 11238 430 0,'0'0'3'0,"0"0"2"0,8 0 0 16,7-3 1-16,10-3 0 16,6-1-1-16,9-6-1 15,15 0-4-15,7-8-14 16,7-3-60-16,10-1-4 16</inkml:trace>
  <inkml:trace contextRef="#ctx0" brushRef="#br0" timeOffset="167428.1237">22673 11298 441 0,'0'0'0'0,"0"0"-3"0,-7-12-5 16,7-5-17-16,-8-5-33 15,3-14-14-15</inkml:trace>
  <inkml:trace contextRef="#ctx0" brushRef="#br0" timeOffset="167747.2561">22584 10874 380 0,'0'0'8'15,"0"0"1"-15,0 15 2 0,0 0 0 16,2 7 1-16,2-1 0 15,3 4 0-15,3 4-1 16,2-6-7-16,8 0-4 16,-3-6-4-16,8-5-1 0,3-7 0 15,-1 1 0-15,1-1 1 16,0-1 1-16,-4 3 3 16,-3-2 2-16,1 2 2 0,-6 0 1 15,-3-3 0-15,0-4 1 16,-3-3-1-16,-1-9-1 15,0-6-1-15,-7-5-1 16,0-5-1-16,-2-3 0 16,-4-3 0-16,-11 6 0 0,1 5 0 15,-4 7 1-15,-1 10-1 16,1 6 0-16,3 10 0 16,8 10-2-16,4 6-2 15,4 0-5-15,8 2-9 0,10-3-18 16,12-7-43-16,-7-3-3 15</inkml:trace>
  <inkml:trace contextRef="#ctx0" brushRef="#br0" timeOffset="167963.9853">23084 11078 335 0,'0'0'8'0,"0"-5"2"16,0-7 2-16,1-7 1 15,0-8 2-15,1-11-1 0,1-5 1 16,4-6 1-16,2 3-7 15,1 3 0-15,3 4 0 16,5 17 0-16,2 10-1 16,4 16 1-16,2 13-1 0,2 17 0 15,0 6-4-15,4 4-4 16,-2 3 0-16,-3-4-3 16,4-16-70-16,-8 13-10 15</inkml:trace>
  <inkml:trace contextRef="#ctx0" brushRef="#br0" timeOffset="261721.9149">9600 13846 136 0,'0'0'6'0,"0"0"2"15,0 0 1-15,0 0 1 0,0 0-1 16,-1-7 0-16,1 7 1 16,0-10 5-16,0 10-3 15,0-13 4-15,0 13 2 16,1-11 4-16,-1 11 0 0,0 0 0 15,0 0 0-15,0 0-3 16,0 0 0-16,0 0-6 16,0 5-3-16,0 4-3 0,1 1 0 15,2 5-2-15,-1 1-1 16,4 4-4-16,-4 0-5 16,3 1-23-16,10 4-44 15,-14-3-2-15</inkml:trace>
  <inkml:trace contextRef="#ctx0" brushRef="#br0" timeOffset="262314.0652">9595 14297 327 0,'0'0'5'0,"0"0"1"0,-7 12 2 16,7-12-1-16,-3 12 0 16,3-12-1-16,0 16-2 15,0-16-14-15,0 13-51 16,0-13-8-16</inkml:trace>
  <inkml:trace contextRef="#ctx0" brushRef="#br0" timeOffset="262830.0843">9633 14539 306 0,'0'0'5'0,"0"0"3"15,-3 6 4-15,3-6 1 16,-4 18 2-16,2-3 2 16,0 5 1-16,-1 0-2 0,1 5-3 15,0-4-6-15,2 4-7 16,0-9-22-16,0 7-50 16,0 0-2-16</inkml:trace>
  <inkml:trace contextRef="#ctx0" brushRef="#br0" timeOffset="263533.9766">9627 14982 265 0,'0'0'4'15,"0"0"2"-15,0 0 4 16,0 0 0-16,-3 14-1 0,3-14 1 15,0 16 0-15,0-6-7 16,0-10-38-16,6 18-26 16,-2-6-5-16</inkml:trace>
  <inkml:trace contextRef="#ctx0" brushRef="#br0" timeOffset="264198.2236">9623 15359 286 0,'0'0'6'0,"0"0"4"15,0 0 2-15,0 0 3 16,0 0 0-16,0 0 0 0,0 0 1 16,0 0 1-16,-4 14-7 15,4 0-4-15,0 3-11 16,0-17-51-16,0 28-12 0</inkml:trace>
  <inkml:trace contextRef="#ctx0" brushRef="#br0" timeOffset="267545.647">10856 13768 138 0,'0'0'5'0,"0"0"0"16,0 0 1-16,0 0 1 16,0 0-1-16,0 0 4 0,0 0 2 15,-4-9 4-15,4 9 0 16,0 0 4-16,0 0 1 16,0 0 1-16,-11 2 0 15,11-2-1-15,0 0-2 0,-4 15-4 16,2 0-2-16,1 2-4 15,0 4-4-15,1 6-1 16,0 0-3-16,0 2-6 16,0-3-28-16,0-2-34 0,0-2-5 15</inkml:trace>
  <inkml:trace contextRef="#ctx0" brushRef="#br0" timeOffset="268224.3202">10858 14312 292 0,'0'0'7'0,"0"0"3"16,0 0 2-16,0 0 1 16,0 0 1-16,0 0 0 15,0 14 1-15,0-5 1 0,0 1-7 16,0 4-4-16,-1-1-4 16,1 6-11-16,-1 7-49 15,1-10-12-15</inkml:trace>
  <inkml:trace contextRef="#ctx0" brushRef="#br0" timeOffset="268773.7137">10856 14708 332 0,'0'0'3'16,"0"0"2"-16,-2 10 1 0,2-10 1 15,-2 12 0-15,2-12 1 16,-1 21-1-16,1-6-1 15,0-1-4-15,0 1-16 0,0-3-50 16,0 8-5 0</inkml:trace>
  <inkml:trace contextRef="#ctx0" brushRef="#br0" timeOffset="269415.9324">10842 15134 302 0,'0'0'4'0,"0"0"4"16,0 0 3-16,0 0 1 15,0 0 1-15,0 0 0 16,0 0 0-16,0 7 1 0,0-7-6 15,0 17-4-15,0-7-5 16,0 4-9-16,0 1-31 16,0 3-28-16,0-3-3 0</inkml:trace>
  <inkml:trace contextRef="#ctx0" brushRef="#br0" timeOffset="270072.1754">10837 15475 268 0,'0'0'5'15,"0"0"3"-15,0 0 3 16,0 0 1-16,0 0 5 15,0 0 0-15,0 0 2 0,0 0 2 16,0 0-6-16,-3 4-2 16,3 4-3-16,0 2-3 15,1 2-7-15,-1-1-11 16,0-11-45-16,8 17-14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7T15:33:11.389"/>
    </inkml:context>
    <inkml:brush xml:id="br0">
      <inkml:brushProperty name="width" value="0.05292" units="cm"/>
      <inkml:brushProperty name="height" value="0.05292" units="cm"/>
      <inkml:brushProperty name="color" value="#FF0000"/>
    </inkml:brush>
  </inkml:definitions>
  <inkml:trace contextRef="#ctx0" brushRef="#br0">3470 6742 189 0,'0'0'11'0,"0"0"2"15,0 0 6-15,0-7 4 0,0 7 4 16,0 0 3 0,0-12 2-16,0 12 1 0,0 0-6 15,0-10-6 1,0 10-3-16,0 0-4 0,0 0-4 15,0 0-3-15,-11-6-3 0,11 6-1 16,0 0-1-16,0 0 0 16,0 0-1-16,0 0 0 15,-9 0-1-15,9 0 1 16,0 0 0-16,0 0 0 0,0 0 0 15,-4 6 0 1,4-6 0-16,-2 10 0 0,2-10-1 16,-5 17 1-16,3-3-1 15,-1 0 1-15,-2 6-1 0,2 0 0 16,-3 4 1-16,0 1-1 15,1 4 0-15,-2 1 0 16,-2 2 1-16,3 2-1 0,-1 0 0 16,0 3 0-1,1-2 0-15,0-3-1 0,3 0 1 16,0-3 1-16,1-4-1 15,2-4 0-15,2-3 0 16,5-5 1-16,3-1-1 16,2-5 0-16,2-2 0 0,7-4-1 15,1 1 1-15,4-2-1 0,5 0-1 16,4 0-2-1,2 0-2-15,3 0-2 0,1 6-2 16,2 5 0 0,1 3 0-16,-5 6 1 0,-4 5 1 15,-8 5 5-15,-4 6 5 16,-15 2 4-16,-4 7 4 0,-11 2 1 15,-12 1 2-15,-8-1-1 16,-7-3 0-16,-8-8-2 16,-3-8-2-16,0-10-8 0,-3-14-3 15,5-4-8 1,-3-14-23-16,9-4-46 0,6-3-4 15</inkml:trace>
  <inkml:trace contextRef="#ctx0" brushRef="#br0" timeOffset="630.0063">3544 6800 202 0,'0'0'4'0,"0"0"5"15,-5-11 5 1,5 11 3-16,-8-10 4 0,8 10 2 16,-13-8 2-1,13 8 1-15,-16-5-2 0,16 5-5 16,-11 0-4-16,11 0-4 15,0 0-1-15,0 0-3 0,16 0-1 16,3-2-1 0,6-1 1-16,8-1 0 0,5-1 0 15,4 0-1-15,6 3-1 0,0-1 1 16,2 1-2-1,-5 2-4-15,3 0-19 0,10 3-54 16,-24 1-2-16</inkml:trace>
  <inkml:trace contextRef="#ctx0" brushRef="#br0" timeOffset="2690.0269">4464 7260 322 0,'0'0'3'0,"0"0"1"0,0 0 2 16,0 0 1-16,-10 2 2 16,10-2 2-16,0 0 1 0,0 0 2 15,0 0-5 1,0 0-1-16,5-8-1 0,-5 8-3 15,13-9-1-15,-13 9-1 0,19-7-1 16,-6 3-1 0,1-1 0-16,1 3 0 0,0-1 1 15,1 0-1-15,1 2 0 16,4 0 0-16,1-1 0 0,3 1 0 15,4 1 1 1,1-3-1-16,4 2 0 0,3-1 0 16,2-1 0-1,6-1 0-15,-2 1 0 0,8 0 0 16,0-2 0-16,5 2 1 0,2 0-1 15,0 0 0-15,3 1 1 16,1 2-1-16,0 0 0 16,1 0 0-16,-2 0 0 15,2 0 1-15,3 2-1 0,-1-1 0 16,7 0 0 0,-1-1 0-16,4-3 1 0,2-4-1 15,4 0 0 1,1-2 1-16,0-1-1 0,6 1 0 15,-2 1 1-15,4 0-1 0,-2 1 0 16,5 4 0-16,1 0 0 16,-1 3 1-16,2 0-1 0,0 0 0 15,1 2 0 1,1 0 1-16,0 0-1 0,0-2 0 15,1 3 0 1,-1-3 0-16,0 2 0 0,2-2 0 16,-2 2 0-16,5-1 0 0,1 2 0 15,1-2 0-15,-2 1 0 16,4-1 1-16,1-1-1 15,-1 0 0-15,6-1 0 16,-5-3 1-16,-1-3 0 0,4 2 0 16,-2-1 1-1,1 0-2-15,3 1 1 0,-3-1 0 16,-1 4-1-1,3 2 0-15,0 0 1 0,-1 3-1 16,0 2 0-16,-1 0 1 0,-3 1-1 16,3 0 1-16,1-1 0 15,-5-3 0-15,3-2 0 0,-1 0-1 16,2 0 1-1,0 0 0-15,3 0-1 0,-4-2 1 16,0-1-1 0,2 0 1-16,-3 1-1 0,4 0 0 15,2 0 0-15,-4 0 1 16,2-1-1-16,1 3 1 0,0-3-1 15,3 3 0-15,3 0 1 16,-4 0-1-16,0 0 1 16,5-1-1-16,1 1 1 0,2-1 0 15,0-2-1 1,1 0 1-16,2-1-1 0,3-2 1 15,1-2-1-15,1-3 2 16,-3 2-1-16,5 2 0 16,-2 0 1-16,-1 2-1 0,-1 1 1 15,-4 4 0-15,-3 0 0 16,0 0 0-16,-1 3 1 0,-4-1-1 15,1 1 1 1,-3-2-1-16,1 1 0 0,-4-2 0 16,3 0 0-1,-2 0 0-15,-2-3-1 0,0 0 0 16,-1-1 0-16,-1 0 0 15,-2-3-1-15,-1 3 1 0,-2 1-1 16,0-1 0-16,-1 0 1 16,0 0 0-16,0-2-1 15,-4 3 0-15,5-1 1 0,-2-1-1 16,0-1 1-1,-3 3 0-15,2-2-1 0,-1 0 1 16,-2 2 0-16,4 0-1 16,-2 2 1-16,1 1 0 15,2 0 0-15,0 0 1 16,0 0-1-16,2 0 1 0,1 0-2 15,-4-1 0-15,-1 0 0 0,-3-2 0 16,-1 0 0 0,-2-4 0-16,-2 2 0 0,-3-1 0 15,-1-2 0 1,-2 2 0-16,-3-3 0 0,-4 2 0 15,-1-5 0-15,-4 4 0 16,0-1 0-16,-5-1 0 0,-2 1 0 16,-1 1 0-16,-4-2 0 15,2-2-42-15,-7 5-39 16,-7 4-3-16</inkml:trace>
  <inkml:trace contextRef="#ctx0" brushRef="#br0" timeOffset="4210.0421">20208 6292 346 0,'0'0'6'15,"0"0"2"1,0 0 5-16,0 0 0 0,0 0 1 15,0 0 2-15,0 0 1 0,0 0 1 16,0 0-4-16,0-5-3 16,0 5-1-16,0 0-2 15,-7 0 0-15,7 0-2 16,-12-1-3-16,12 1-3 0,-14 0 0 15,14 0 0 1,-12 0 0-16,12 0 0 0,0 0 0 16,0 0 0-16,0 0 0 0,0 0 0 15,0 0-2 1,11-1-1-16,2 1 1 0,5 0 1 15,2 2 0-15,5 2-1 16,0 0 1-16,1 1 0 0,2 2 0 16,-3 2 1-1,-1 0 0-15,-6 7 1 0,-1-2 1 16,-7 5 0-1,0 6 0-15,-6-3 1 0,-4 6 1 16,-2 2-4-16,-10 6 0 0,-1-5 0 16,-1 1 0-16,0-3 0 15,-2-7 0-15,0 2 0 0,4-7 0 16,5-3 0-1,4-5 0-15,3 0 0 0,0-9 0 16,10 13-4 0,2-4 1-16,-2 0 0 0,6 0 1 15,-3 3 0-15,3 3 1 16,-4 2 1-16,0 3-1 15,-1 2 2-15,-1 2-1 0,-3 2 0 16,-4 3 1-16,-3 2 0 16,0 6 0-16,-1-1 2 0,-8 0 0 15,-4 1 0 1,-4-1 0-16,-5-7-3 0,-1-3 0 15,-2-4 0 1,-2-12 0-16,1-1 0 0,-4-9-28 16,4-3-50-16,5 0-3 0</inkml:trace>
  <inkml:trace contextRef="#ctx0" brushRef="#br0" timeOffset="5090.0509">20684 6275 292 0,'0'0'8'15,"0"0"3"1,0 0 6-16,0 0 3 0,0 0 3 15,0 0 2-15,0 0 0 16,0 0 0-16,0 0-7 0,0 0-4 16,0 0-5-16,6 3-3 15,-6-3-2-15,11-15-1 16,0-2-1-16,2-2 0 0,4-5 0 15,2-8 0 1,1 0-1-16,4-4 1 0,-2 0-2 16,1 3 0-16,-2-1-8 15,-1 12-23-15,0 3-46 16,-10 9-2-16</inkml:trace>
  <inkml:trace contextRef="#ctx0" brushRef="#br0" timeOffset="16200.162">12946 8009 289 0,'0'0'6'0,"0"0"2"15,0 0 1-15,0 0 3 16,0 0 0-16,0 0 3 16,0 0 4-16,0 0 3 0,0 0-4 15,0 0-3-15,0 0 0 16,0 0-1-16,0 0-1 0,-9 0-3 15,9 0-2 1,0 0-4-16,0 0-1 0,0 0-2 16,0 0-1-1,0 0 0-15,2-7 0 0,6-5 0 16,1-6 1-16,5-7-1 15,3-9 1-15,6-9 0 0,3-10 0 16,4-6 0-16,2-6 0 0,4 0 0 16,0 0 0-1,-3 8 1-15,-1 7-1 0,-5 9-1 16,-2 14 1-1,-2 16-1-15,-2 13 0 0,-2 22-1 16,3 17 1-16,1 12 0 16,3 11 0-16,1 9 0 0,1 2 1 15,2-3-2 1,2-9-1-16,-5-15-14 0,-10-11-62 15,11-12-2-15</inkml:trace>
  <inkml:trace contextRef="#ctx0" brushRef="#br0" timeOffset="16900.1689">13254 7533 240 0,'0'0'6'0,"0"0"3"0,-9 2 3 15,9-2 3 1,0 0 1-16,-10 0 1 0,10 0 2 15,0 0 1 1,0 0-3-16,0 0-2 0,0 0-3 16,0 0-2-16,0 0-1 15,0 8-1-15,5 6-2 0,0 11 1 16,-1 8-4-1,1 14 0-15,0 11 1 0,1 8 0 16,-1 11 0-16,-3 5 1 0,2 5 0 16,-2 3 0-1,-2-1-2-15,2-2 0 0,-1-6-3 16,3-6-6-16,-2-10-16 15,2-17-52-15,4 0-3 0</inkml:trace>
  <inkml:trace contextRef="#ctx0" brushRef="#br0" timeOffset="17930.1789">11582 9617 295 0,'0'0'4'0,"0"20"3"16,0 10 4-16,0 9 3 15,5 7 1-15,1 3 1 0,3 4 2 16,-1-1 1-16,1-2-4 16,1-16-2-16,-1-15-2 0,-9-19-2 15,7-8-1 1,-7-20-1-16,-1-13-1 0,-4-10-1 15,-4-11 0 1,2-2-3-16,-1 0-1 0,4 2-1 16,3 7 0-16,4 8-1 0,7 9 0 15,10 9 1-15,8 2-1 16,7 5 1-16,10 3-1 0,4-2 1 15,5 3-4 1,4-1-11-16,-1 7-33 0,0-3-29 16,-6 7-1-1</inkml:trace>
  <inkml:trace contextRef="#ctx0" brushRef="#br0" timeOffset="18180.1818">11682 9736 344 0,'0'0'2'0,"0"0"1"15,0 0 3-15,14 7 0 16,0-7 4-16,7 0-2 0,6-4 3 15,9-7-2-15,6-3 0 16,9-3-4-16,4-7-13 16,1-1-58-16,-1 6-3 0</inkml:trace>
  <inkml:trace contextRef="#ctx0" brushRef="#br0" timeOffset="18400.184">11692 10031 340 0,'0'0'3'15,"0"0"2"-15,0 0 1 0,12 5 2 16,0-5 2-1,10 0-1-15,5-8 1 0,11-1-4 16,0-9-28-16,15-3-42 0,6-6-4 16</inkml:trace>
  <inkml:trace contextRef="#ctx0" brushRef="#br0" timeOffset="19030.1901">12308 9753 249 0,'0'0'7'0,"0"0"4"0,0 0 2 16,0 16 3-1,0-1 1-15,4 4 3 0,-1 5 0 16,0 3 3 0,3 2-7-16,1-2-4 0,-2-1-3 15,1-6-2-15,0-6-1 16,-6-14-2-16,11-3-1 0,-3-23-2 15,-1-12-1-15,3-8-1 16,4-5-1-16,0-5 0 16,6 3-1-16,2 7 0 0,3 13 0 15,0 17 1 1,4 16 1-16,1 15 2 0,-2 14 0 15,-3 7 0-15,-3 6-3 16,-5-1-8-16,-2-6-29 16,1-8-30-16,-10-19-3 0</inkml:trace>
  <inkml:trace contextRef="#ctx0" brushRef="#br0" timeOffset="19400.194">12839 9275 389 0,'4'15'5'15,"0"11"0"-15,3 14 3 0,3 13 0 16,2 12 0-16,1 10 1 0,4 7 0 16,3 5-1-16,1-11-3 15,3-9-3-15,-4-14-1 16,4-14-2-16,-4-11-2 15,-2-12 0-15,-3-12 1 0,-15-4-1 16,9-19 0 0,-11-4 1-16,-10-7 1 0,-7-3 0 15,-2-1 2-15,-5 4 0 16,-1 4 2-16,-4 7 1 15,0 13 2-15,0 7 1 0,2 14 1 16,4 7 1-16,2 6-2 16,7 1 0-16,4 0-1 0,10-3-2 15,2-9-2 1,17-7-3-16,5-10-6 0,12 0-19 15,8-13-52 1,-3-6-2-16</inkml:trace>
  <inkml:trace contextRef="#ctx0" brushRef="#br0" timeOffset="19670.1967">13194 9810 416 0,'0'0'5'0,"-7"17"0"16,2-3 1-1,2 2 1-15,2 2-1 0,1-1 1 16,4-3-1-1,8-3 1-15,8-11-4 0,4-7-1 16,2-10 0-16,0-8-1 0,-2-5 0 16,-5-5 1-16,-7 3 1 15,-9-1 3-15,-4 7 0 16,-13 6 1-16,-5 8 0 15,-6 5-1-15,3 9-6 0,-3 10 0 16,5 3 0 0,10 9-4-16,10-6-76 0,0-5-3 15</inkml:trace>
  <inkml:trace contextRef="#ctx0" brushRef="#br0" timeOffset="20250.2025">13522 9817 323 0,'0'0'7'0,"3"13"3"16,1-5 2-16,0 3 1 15,-1 1 3-15,2-2 0 0,-2 0-1 16,1-1 0-16,-4-9-4 16,0 0-7-16,4-16 0 0,-4-9-3 15,1-6 0 1,5-5 0-16,0-3-2 0,6 2 0 15,0-1 0 1,3 10 1-16,4 9 0 0,2 15 0 16,2 9 2-16,-4 16 0 0,-1 10 0 15,-3 7 1-15,-2 3-1 16,-1 3-12-16,-7 6-50 15,5-21-14-15</inkml:trace>
  <inkml:trace contextRef="#ctx0" brushRef="#br0" timeOffset="20520.2052">13980 9602 387 0,'0'0'6'0,"0"15"2"0,1 4 2 16,1 8 1-16,2 3-1 15,5 2 1-15,0 0 0 16,4 0 0-16,3-9-6 15,4-11-2-15,3-12-1 0,2-11-2 16,-2-15 1 0,0-6-1-16,-3-6 0 0,-2 3 0 15,-2 2 1-15,-2 11 0 16,-5 13 0-16,-9 9 1 15,17 21 0-15,-7 8 0 0,1 3-3 16,9 6-33-16,0-4-41 16,1-9-2-16</inkml:trace>
  <inkml:trace contextRef="#ctx0" brushRef="#br0" timeOffset="21010.2101">14626 9500 390 0,'0'0'7'0,"0"0"2"15,0 0 2-15,-9-3 2 0,0 2 1 16,-5-1 1-16,-1 2 2 16,-4 0-1-16,-2 4-5 15,2 6-3-15,1 9-8 16,3 6 0-16,5 6 0 0,6 5 0 15,5 1 0 1,12-3 0-16,5-5 0 0,9-5 0 16,4-17 0-16,6-7-13 0,-3-22-27 15,-2-13-29 1,-6-10-7-16</inkml:trace>
  <inkml:trace contextRef="#ctx0" brushRef="#br0" timeOffset="21160.2116">14706 9067 192 0,'0'0'21'0,"-1"-13"11"16,1 13 3-16,0 0 1 15,0 0 2-15,0 16 2 0,0 16-1 16,3 13 1-1,4 23-19-15,3 10-9 0,3 7-7 16,4 4-5-16,4-6 0 0,1-8 0 16,5-7 0-1,-4-11-46-15,6-20-34 0,-1-12-3 16</inkml:trace>
  <inkml:trace contextRef="#ctx0" brushRef="#br0" timeOffset="21610.2161">15132 9640 326 0,'0'0'4'16,"0"0"3"-16,12-6 1 15,-3-4 2-15,3-4 0 0,0-4 1 16,1-6 2-1,0-2 0-15,-1-1-1 0,-7-6 0 16,-1 8 0-16,-4-1 2 0,-5 11-1 16,-10 8 1-1,-1 9-1-15,-4 15 0 0,2 12-7 16,2 6-6-16,5 5 0 15,7 1 0-15,4-4 0 0,12-5 0 16,10-16 0 0,10-7-75-16,6-9-8 0</inkml:trace>
  <inkml:trace contextRef="#ctx0" brushRef="#br0" timeOffset="22390.2239">15578 9447 425 0,'0'0'5'15,"0"0"3"-15,0 0-1 0,0 0 3 16,0 0 0-16,-12 8 1 0,12-8 1 16,0 0-1-1,-15 0-3-15,15 0-4 0,0 0-4 16,-12-11 0-16,12 11 0 15,-9-8 0-15,9 8 0 0,-11-8 0 16,11 8 0 0,-12-5 0-16,12 5 0 0,-10-3 0 15,10 3 0 1,0 0 0-16,-11-6 0 0,11 6 0 15,0 0 0-15,0 0 0 0,-10-3 0 16,10 3 0-16,0 0 0 16,0 0 0-16,-10-5 0 15,10 5 0-15,0 0 0 16,0 0 0-16,0 0 0 0,-9-5 0 15,9 5 0 1,0 0 0-16,-10 0 0 0,10 0 0 16,0 0 0-16,-10 0 0 0,10 0 0 15,-9 0 0 1,9 0 0-16,-10 1 0 0,10-1 0 15,-14 2 0-15,14-2 0 16,-16 2 0-16,8 3 0 0,-1-2 0 16,-2 11 0-1,3 1 0-15,3 9-2 0,2 5 1 16,3 5 0-1,2 0-1-15,7-2 1 0,6-1 0 16,4-8 0-16,4-9 0 0,3-13 0 16,-1-6 0-16,1-15-1 15,0-5-1-15,-5-4 1 16,-1 2 0-16,-5 3 0 15,-2 10 0-15,-4 11 0 0,-1 10 0 16,0 12 0 0,1 13-9-16,-6 14-52 0,12-10-13 15</inkml:trace>
  <inkml:trace contextRef="#ctx0" brushRef="#br0" timeOffset="22760.2276">15894 9334 417 0,'0'0'6'0,"-9"11"2"0,0 0 1 15,-3 3 0-15,0 3 1 16,-2 2-1-16,-2 1 0 0,5 2 0 16,2-3-6-1,9-2-2-15,2-4-1 0,12-2-1 16,5-1-1-1,5 2 0-15,5-3 0 0,-1 1 0 16,0 5 1-16,-5-1 0 0,-7 7 1 16,-9 4 1-16,-7 4 1 15,-7 3 1-15,-12-3-1 0,-4 0-3 16,-7-7-7-1,6-2-26-15,5-10-41 0,0-7-4 16</inkml:trace>
  <inkml:trace contextRef="#ctx0" brushRef="#br0" timeOffset="23090.2309">16213 9532 361 0,'0'0'4'16,"8"-13"0"-16,-1 0 0 0,2-3 1 16,0-5 2-16,1-5 0 0,-3-3 2 15,0-3 0 1,-6 3-1-16,-4 7 0 0,-8 7 0 15,-7 11 1-15,-1 8 0 16,-5 19 1-16,3 14 0 0,3 10 0 16,4 8-1-1,11 4-1-15,5-1 0 0,13-4-4 16,8-9-4-1,10-8 0-15,6-13 0 0,5-10 0 16,3-12 0-16,5-2-36 0,-5-11-44 16,-2-1-3-16</inkml:trace>
  <inkml:trace contextRef="#ctx0" brushRef="#br0" timeOffset="48570.4857">4306 6721 285 0,'0'0'11'0,"0"0"3"16,0 0 5-1,0 0 1-15,0 0 3 0,0 0 2 16,8-8 0 0,-8 8 1-16,7-10-9 0,-1 0-4 15,4-4-3-15,2-2-3 16,2-7-1-16,5-3-2 0,1-6-1 15,5-4 0-15,0-1-3 0,1-1 0 16,1 5-5 0,-4-4-21-16,0 15-53 0,-3 10-1 15</inkml:trace>
  <inkml:trace contextRef="#ctx0" brushRef="#br0" timeOffset="53170.5315">2373 7374 243 0,'0'0'6'15,"0"0"3"-15,0 0 4 0,0 0 1 16,0 0 2-16,5 0 2 16,-5 0 3-16,0 0 1 15,9-12-3-15,-4 3-3 16,3-4-3-16,1-2 0 0,3-7-2 15,2-4-2-15,3-3-2 0,3-6-1 16,4-4-1 0,3-3 0-16,4-7 0 0,4-6-1 15,3 1 0 1,5-9 0-16,2-6 0 0,6-4-1 15,3-3-1-15,3-5 1 16,2 1-2-16,6 0 0 0,0 2 0 16,2 6 0-1,3 4-1-15,0 3 1 0,0 4-1 16,-2 6 1-16,-1 0-1 0,-4 3 0 15,-3 2 0 1,-6 0 0-16,-7 4 0 0,-4 4-1 16,-7 4 1-16,-6 3 0 15,-7 9-1-15,-6 1 2 16,-3 8-1-16,-5 4 1 15,-1 4 1-15,-8 9 0 0,3-9 1 16,-3 9 0 0,0-13-3-16,0 13 0 0,-1-16 0 15,-1 4 0-15,-5-1 0 0,3-3 0 16,-2 0 0-1,1 0 0-15,-6-1 0 0,2-3 0 16,-7-2 0-16,1 1 0 16,-4-4 0-16,-3-1 0 0,-5-3 0 15,-4 0 0 1,-2-1 0-16,-5 2 0 0,2-1 0 15,-3 2 0-15,1 3 0 0,-2 0 0 16,0 2 0 0,2 6 0-16,-5 1 0 0,1 4 0 15,-5 3 0-15,-3 2 0 16,-5 4 0-16,-1 2 0 15,-3 5 0-15,-1 0 0 16,0 4 0-16,0 0 0 0,0 5 0 16,3 0 0-1,-2 1 0-15,2 2 0 0,0-1 0 16,-1 8 0-16,0-2 0 0,3 5 0 15,2-3 0 1,-4 6 0-16,7 2 0 0,-2-2 0 16,0 6 0-16,5-2 0 15,-4 4 0-15,0 0 0 0,2 2 0 16,0 1 0-1,-4 1 0-15,7-1 0 0,1-1 0 16,0 0 0 0,3-2 0-16,0 2 0 0,3 0 0 15,-1 2 0-15,4-1 0 0,-4 2 0 16,2 3 0-16,2 4 0 15,-2 2 0-15,2 3 0 16,-1 0 0-16,3-1 0 16,0 1 0-16,2 2 0 0,-2-4 0 15,2 0 0 1,-1-2 0-16,3-1 0 0,3 3 0 15,-1 3 0-15,2 1 0 0,2 1 0 16,1 2 0 0,2 5 0-16,-1-1 0 0,3 1 0 15,1-2 0-15,2-2 0 16,2 0 0-16,-2-3 0 0,5 1 0 15,-3-1 0 1,6 0 0-16,-1 2 0 0,0 4 0 16,5-2 0-1,2 2 0-15,-2-1 0 0,4 2 0 16,0 1 0-16,0-2 0 0,4-1 0 15,3-2 0-15,-4 0 0 16,3-1 0-16,4 3 0 16,-2-4 0-16,3 0 0 15,-1-1 0-15,1 0 0 0,3 0 0 16,-3 1 0-1,0-2 0-15,0-3 0 0,1 1 0 16,0-1 0-16,0-1 0 16,-1-1 0-16,4 0 0 15,-3 1 0-15,2 0 0 0,-2 3 0 16,3 0 0-16,-2 0 0 15,0-1 0-15,0 0 0 0,-2-4 0 16,6-2 0 0,-3-3 0-16,1-3 0 0,2-4 0 15,3-5 0 1,2-3 0-16,3-2 0 0,4-4 0 15,-1-1 0-15,4-2 0 0,1-4 0 16,0 0 0-16,2-4 0 16,2 1 0-16,-4-1 0 0,3-2 0 15,-1 1 0 1,-1 0 0-16,-1 0 0 0,5 0 0 15,-2 1 0 1,1 2 0-16,4-2 0 0,-3 2 0 16,8-3 0-16,-1 3 0 15,3-4 0-15,-1-2 0 0,4-2 0 16,2 0 0-16,0-3 0 15,2 0 0-15,4-2 0 16,-1 1 0-16,3-1 0 0,2-1 0 16,-2 1 0-1,4-2 0-15,-1-1 0 0,3-1 0 16,-2-7 0-16,3-4 0 15,1-5 0-15,0-6 0 16,5-3 0-16,-3-4 0 16,3-5 0-16,1 0 0 0,1 0 0 15,1-3 0-15,0 1 0 0,-1 2 0 16,1 3 0-1,-4 0 0-15,1 8 0 0,-4 2 0 16,-8 5 0 0,0 10-12-16,-3 0-68 0,-16 6-3 15</inkml:trace>
  <inkml:trace contextRef="#ctx0" brushRef="#br0" timeOffset="54170.5417">2389 7500 195 0,'0'0'1'0,"0"0"1"0,0 0 2 16,0 0 4-16,6 1 4 15,-6-1 5-15,0 0 4 0,0 0 1 16,9 14 1 0,-4 0-1-16,2 6-2 0,2 6-2 15,6 9-5-15,4 5-3 0,6 10-5 16,5 6-2-1,6 8-1-15,4 1-1 0,2 4 0 16,6 3 1-16,0 2 0 16,4-1 0-16,-1 5-1 0,-1-3 1 15,3-1 0 1,1-1 1-16,2-1-1 0,-1-4 0 15,-2-6 0-15,2-1-1 0,-3-5 1 16,-2-5 0 0,-2-1-1-16,-1-4 1 0,-5 0-1 15,-4-2 1-15,1 0-2 16,-4-3 1-16,-1 0 0 15,-2-2 0-15,-2-1-1 16,-1-2 1-16,1-2-1 0,-3-2 1 16,2 1 1-1,-2-3-2-15,0 1 0 0,-3-2 1 16,-2-2 0-16,-2-5-1 0,-4-1-2 15,2-4-7 1,-3 3-15-16,2-3-47 0,-4-1-1 16</inkml:trace>
  <inkml:trace contextRef="#ctx0" brushRef="#br0" timeOffset="58540.5854">21718 6600 178 0,'0'0'10'0,"0"0"8"16,0-7 8-16,0 7 5 0,0 0 1 15,0 0 3 1,0 0 1-16,0 0 2 0,0 0-10 15,0 0-6-15,-3 9-7 16,3-9-4-16,0 0-3 16,0 0-3-16,0 0 0 15,0 0-2-15,0 0 0 0,-14-9-1 16,8-2 0-16,-4-2-1 0,-1-3 1 15,-2-5-2 1,-1-1 0-16,-4-2 0 0,1-2 0 16,0 0 0-1,-2 0 0-15,3 0 0 0,-2-3 0 16,0 4 0-16,-2-1 0 15,-1-3 0-15,-2 0 0 0,1-4 0 16,-2 0 0 0,-1-5 0-16,-2-1 0 0,1 2 0 15,-2-3 0-15,2 5 0 0,-2 2 0 16,1 0 0-1,-3 3 0-15,3 3 0 0,0-1 0 16,1-1 0-16,0-1 0 16,1-3 0-16,2-1 0 0,-1 1 0 15,0 0 0 1,0-1 0-16,-3 3 0 0,1 1 0 15,-1 3 0-15,-2 2 0 0,1 1 0 16,1-1 0 0,1-1 0-16,-1-2 0 0,3 0 0 15,2-1 0-15,0-3 0 16,1-1 0-16,0 1 0 15,-2 3 0-15,2 3 0 16,0 5 0-16,2 1 0 0,-2 2 0 16,1 4 0-1,5 4 0-15,1 1 0 0,3 1 0 16,2 2 0-16,9 6 0 0,-14-10 0 15,14 10 0 1,-8-12 0-16,8 12 0 0,-9-10 0 16,9 10 0-16,-8-12 0 15,8 12 0-15,-8-8 0 0,8 8 0 16,0 0 0-1,0 0 0-15,-10-4 0 0,10 4 0 16,0 0 0 0,0 0 0-16,0 0 0 0,0 0 0 15,-9-10 0-15,9 10 0 0,0 0 0 16,-8-15 0-16,8 15 0 15,-3-12 0-15,3 12 0 16,0-17 0-16,1 7 0 16,3-2 0-16,3-4 0 0,-2-1 0 15,4 0 0 1,1-4 0-16,1-4 0 0,6-2 0 15,1-2 0-15,1-2 0 0,2-1 0 16,4-5 0 0,4 1 0-16,0-1 0 0,4 0 0 15,2 0 0-15,0 1 0 16,5 5 0-16,-2-1 0 0,2 4 0 15,1 1 0 1,0 5 0-16,-2 2 0 0,2 3 0 16,0 1 0-1,-1 3 0-15,7 1 0 0,-1 1 0 16,7 3 0-16,2-2 0 0,4-1 0 15,5 1 0-15,3 2 0 16,0-2 0-16,5 0 0 16,-1 1 0-16,-1 3 0 15,3 1 0-15,0 2 0 0,0 0 0 16,-2 3 0-1,2 0 0-15,1 7 0 0,-1 1 0 16,0 2 0 0,-4 4 0-16,1 3 0 0,-3 2 0 15,2 2 0-15,-3 4 0 0,0 0 0 16,-1 4 0-16,0 2 0 15,1 3 0-15,1 4 0 0,0 1 0 16,1 4 0 0,-1 1 0-16,-2 2 0 0,0 5 0 15,-4 2 0 1,-2 1 0-16,-3 2 0 0,-3 4 0 15,-1 2 0-15,-4 4 0 0,0 4 0 16,2 0 0 0,-4 2 0-16,1 4 0 0,-2-1 0 15,0 4 0-15,-4 0 0 16,-1-1 0-16,-4 0 0 0,-1 2 0 15,-4 2 0 1,-4 1 0-16,-3 1 0 0,-2-1 0 16,-1 2 0-1,1-1 0-15,-1 4 0 0,0-4 0 16,-1 1 0-16,-4-3 0 0,3 0 0 15,-2-2 0-15,-3 2 0 16,-4-2 0-16,0-3 0 0,-1 1 0 16,-7 1 0-1,2-3 0-15,-4-1 0 0,-4 3 0 16,-1 0 0-1,-9-1 0-15,-1 1 0 0,-9 1 0 16,-5 3 0-16,0 0 0 16,-4-3 0-16,-3 2 0 0,-5-4 0 15,2 0 0-15,-7-1 0 16,3-4 0-16,-3-2 0 15,-4-2 0-15,-3-1 0 0,-3-6 0 16,2 0 0 0,-7-5 0-16,2-4 0 0,-4-3 0 15,-2-2 0 1,-2-4 0-16,1-4 0 0,-4-3 0 15,-2-2 0-15,1-5 0 0,-3-1 0 16,-2-6 0-16,-1-3 0 16,-2-4 0-16,-1-3 0 0,-1-5 0 15,-2 1 0 1,-1-6 0-16,0 0 0 0,0-1 0 15,-3 1 0 1,2-1 0-16,-1 2 0 0,-2-2 0 16,6 2 0-16,-3-1 0 15,0 0 0-15,3-2 0 0,0 0 0 16,3-5 0-16,1 2 0 15,3-3 0-15,-1 1 0 16,4 0 0-16,3-3 0 0,2 3 0 16,7-4 0-1,2 0 0-15,1-1 0 0,4-4 0 16,3-1 0-1,1-2 0-15,4-4 0 0,1-1 0 16,2 2 0-16,2-2 0 16,5 0 0-16,3 2 0 0,4 1 0 15,2 5 0-15,6 2 0 0,5 2 0 16,1 1 0-1,3 3 0-15,11 6 0 0,-11-10 0 16,11 10 0 0,-4-10 0-16,4 10 0 0,0-11 0 15,0 11 0-15,0 0 0 16,5-12 0-16,-5 12 0 0,0 0 0 15,10-10 0-15,-10 10 0 16,0 0 0-16,0 0 0 16,5-9 0-16,-5 9 0 0,0 0 0 15,1-10 0 1,-1 10 0-16,0 0 0 0,0-10 0 15,0 10 0-15,0-9 0 16,0 9 0-16,0 0 0 16,0-12 0-16,0 12 0 15,5-12 0-15,0 2 0 0,-1 0 0 16,0-4 0-16,4-1 0 0,0-6 0 15,4 1 0 1,1-3 0-16,4-3 0 0,1-5 0 16,5-4 0-1,2-2 0-15,3-3 0 0,0-2 0 16,4-2 0-16,0-4 0 15,0-1 0-15,1-1 0 0,-2 2 0 16,-1-4 0 0,-2 4 0-16,0-3 0 0,-3-2 0 15,-1 0 0-15,-1 2 0 0,0-2 0 16,0 2 0-1,-2 1 0-15,0 0 0 0,-1 2 0 16,1 4 0-16,-2 2 0 16,-1-1 0-16,-1 7 0 0,0 0 0 15,-1 4 0 1,-1 2 0-16,2 1 0 0,-4 1 0 15,-1 0 0-15,2 2 0 0,-2-2 0 16,0 1 0 0,-2-3 0-16,0 2 0 0,1-1 0 15,0 0 0 1,0 1 0-16,1-2 0 0,3 2 0 15,1-1 0-15,1 1 0 16,0-1 0-16,0 0 0 0,-3 2 0 16,2 1 0-1,0 0 0-15,-8 1 0 0,3 1 0 16,-2 0 0-16,1 0 0 0,4 2 0 15,-2 0 0 1,0 0 0-16,3-2 0 0,3 3 0 16,-1-1 0-16,3 1 0 15,-3 0 0-15,-1 5 0 0,-3-1 0 16,1 2 0-1,-4 3 0-15,-10 12 0 0,11-15 0 16,-11 15-13 0,12-1-66-16,-12 1-3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9T15:50:40.581"/>
    </inkml:context>
    <inkml:brush xml:id="br0">
      <inkml:brushProperty name="width" value="0.05292" units="cm"/>
      <inkml:brushProperty name="height" value="0.05292" units="cm"/>
      <inkml:brushProperty name="color" value="#FF0000"/>
    </inkml:brush>
  </inkml:definitions>
  <inkml:trace contextRef="#ctx0" brushRef="#br0">11604 12010 281 0,'0'0'7'0,"0"0"2"15,-12 0 2-15,12 0 3 16,-14 0-1-16,14 0-1 15,-12 1 1-15,12-1 3 0,0 0-6 16,11 2-1-16,6-2 0 16,9 1-1-16,3-1 2 15,6 3 1-15,5 5 0 16,4 3 0-16,5 7-1 0,3 5-1 16,0 11-1-16,6 6-1 15,5 6-1-15,4 9-2 16,1 5 0-16,6 2-1 0,3 5-1 15,3-4 1-15,4-1-3 16,0-5 0-16,2-8-4 16,1-5-4-16,-7-14-15 15,-7-5-55-15,-4-3-5 0</inkml:trace>
  <inkml:trace contextRef="#ctx0" brushRef="#br0" timeOffset="340.8677">11425 13028 511 0,'0'0'0'0,"0"0"0"16,7-14 0-16,5-4-2 0,10-7 0 16,11-12 1-16,12-13 1 15,19-11 0-15,19-15 5 16,17-10-5-16,16-11 0 16,15-5 0-16,14-6 0 0,4 1 0 15,7 3 0-15,-4 8 0 16,-3 11 0-16,-9 10 0 15,-14 16 0-15,-10 19-17 0,1 15-66 16,-28 13-2-16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07:49.149"/>
    </inkml:context>
    <inkml:brush xml:id="br0">
      <inkml:brushProperty name="width" value="0.05292" units="cm"/>
      <inkml:brushProperty name="height" value="0.05292" units="cm"/>
      <inkml:brushProperty name="color" value="#FF0000"/>
    </inkml:brush>
  </inkml:definitions>
  <inkml:trace contextRef="#ctx0" brushRef="#br0">14742 8277 35 0,'0'0'2'16,"0"0"3"-16,0 0 1 16,0 0 2-16,0 0 4 0,0 0 2 15,0 0 1 1,0 0 6-16,0 0 3 0,0 0-1 15,0 0 2-15,0 0 1 0,0 0-1 16,0 0-1 0,0 0-4-16,0 0-2 0,0 0-4 15,-4-5-3-15,4 5-3 16,0 0-3-16,0-10-2 0,0 10-1 15,-2-8 0 1,2 8-1-16,0-9 0 0,0 9 0 16,0 0 0-1,0-10 0-15,0 10-1 0,0 0 1 16,0-9-1-16,0 9 1 0,0 0-1 15,0-11 1-15,0 11-1 16,2-10 1-16,-2 10 0 0,2-10 0 16,-2 10-1-1,1-12 1-15,-1 12 0 0,0-10 0 16,0 10 0-1,0-10 1-15,0 10-2 0,0-10 1 16,0 10 1-16,-1-12-2 16,1 12 1-16,-3-17-1 15,0 7 0-15,1 0 0 0,-2-1 0 0,4-3 0 16,-1 1 0-1,0 2 0-15,0 1 0 0,1 0 0 16,0 10 0 0,0-15 0-16,0 15 0 0,0 0 0 15,-3-9 0 1,3 9 1-16,0 0-1 0,-1-11 0 15,1 11 0-15,0-14-1 0,0 14 1 16,0-16 0-16,0 6 0 16,0 2-1-16,0 8 1 0,0-15-2 15,0 15-4 1,0 0-11-16,0 0-34 0,0 0-14 15</inkml:trace>
  <inkml:trace contextRef="#ctx0" brushRef="#br0" timeOffset="1420.0284">14356 7699 134 0,'0'0'3'15,"0"0"2"-15,0 0 1 0,0 0 1 16,6 9-1 0,-6-9 0-16,0 0 4 0,0 0 0 15,0 0 0-15,0 0 0 0,0 0 2 16,3 10-3-1,-3-10 2-15,0 0 0 0,2 14-2 16,-2-14 0-16,5 12-2 16,-5-12-1-16,4 14 0 0,-4-14-1 15,5 13-1 1,-5-13-1-16,8 13 0 0,-8-13-2 15,10 11 0-15,-10-11-1 0,11 9 1 16,-11-9-1 0,11 6-1-16,-11-6 2 0,10 3-1 15,-10-3 1-15,8 0-1 16,-8 0 1-16,9-11 0 15,-9 11 1-15,15-16-1 16,-2 8 0-16,-5-2 1 0,3 2 0 16,-5-2 0-1,3 4 2-15,-9 6-2 0,5-12 1 16,-5 12-1-16,-11-12 1 0,11 12-1 15,-19-14-1-15,10 4 0 16,-4 3 0-16,4-4 0 0,-1 2-1 16,10 9 1-1,-11-15 1-15,11 15 0 0,-11-9-1 16,11 9 1-1,-13 0 0-15,13 0-1 0,-13 0 1 16,13 0-1 0,-16 8-1-16,16-8 1 0,-14 8-1 15,14-8 1-15,-12 8-1 0,12-8-1 16,-9 10 1-16,9-10-2 15,-5 11-1-15,5-11-6 16,-4 13-12-16,4-13-37 16,0 8-8-16</inkml:trace>
  <inkml:trace contextRef="#ctx0" brushRef="#br0" timeOffset="2140.0427">14497 7553 124 0,'0'0'6'0,"0"0"2"0,0 0 4 16,0 0 2-16,0 0 2 0,0 0 5 15,8-3 1-15,-8 3 2 16,12 0-3-16,-12 0-3 0,5 15-2 16,-3 2-2-1,1 3-1-15,3 5-4 0,0 0-3 16,2 6-1-1,1-4-2-15,0 2-3 0,1-10-8 0,1-2-24 16,0-2-31 0,2-10-4-16</inkml:trace>
  <inkml:trace contextRef="#ctx0" brushRef="#br0" timeOffset="2500.05">14601 7520 196 0,'0'0'8'0,"0"11"3"16,3 1 5-16,1 4 0 0,5 1 3 16,0 6-1-1,1 1 0-15,2 3-1 0,0-6-5 16,2 1-7-1,-3-9-15-15,1-7-41 0,-1 7-11 16</inkml:trace>
  <inkml:trace contextRef="#ctx0" brushRef="#br0" timeOffset="2820.0564">14567 7670 239 0,'0'0'3'15,"0"0"0"-15,4-7 1 16,-4 7-1-16,11-15 2 0,-1 5-3 15,2-1-20-15,1-5-31 16,6 4-7-16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23:55.710"/>
    </inkml:context>
    <inkml:brush xml:id="br0">
      <inkml:brushProperty name="width" value="0.05292" units="cm"/>
      <inkml:brushProperty name="height" value="0.05292" units="cm"/>
      <inkml:brushProperty name="color" value="#FF0000"/>
    </inkml:brush>
  </inkml:definitions>
  <inkml:trace contextRef="#ctx0" brushRef="#br0">23124 4814 0 0,'0'0'24'0,"0"0"7"16,4-2 5-16,-4 2 6 15,0 0 1-15,0 0 2 0,0 0 0 16,0 0-6-1,0 0-8-15,0 0-6 0,0 0-1 16,0 0-4 0,0 0-3-16,0 0-3 0,0 0-2 15,6-8-4-15,-6 8-1 0,0 0-1 16,0 0-2-16,0 0 0 15,0 0 1-15,0 0-1 0,0 0 2 16,0 0-1 0,-6-3-1-16,6 3 1 0,0 0 0 15,0 0-5 1,0 0 0-16,-8-6 0 0,8 6 0 15,0 0 0-15,-9-13 0 16,9 13 0-16,-5-13 0 16,5 13 0-16,-8-15 0 0,8 15 0 15,-10-18 0-15,6 9 0 16,-3-1 0-16,0-2 0 0,-1 0 0 15,-2-3 0 1,1-1 0-16,-2-1 0 0,-2-3 0 16,-1 0 0-1,2-3 0-15,-6-1 0 0,1-1 0 16,-2-3 0-16,-2-2 0 0,-3-2 0 15,0 2 0-15,-2-4 0 16,-5 0 0-16,0-1 0 0,-2-1 0 16,-1 0 0-1,-2 0 0-15,0 0 0 0,-3-2 0 16,0 1 0-1,-2 1 0-15,2-1 0 0,-2 0 0 16,-2 2 0-16,2-4 0 16,-2 2 0-16,0 1 0 15,0-3 0-15,1 1 0 0,-2-2 0 16,1 4 0-16,-3 0 0 15,2-3 0-15,-2 1 0 0,-3 1 0 16,0-2 0 0,-1 2 0-16,-3-2 0 0,3 2 0 15,-3-1 0 1,0-1 0-16,-1 1 0 0,0 1 0 15,0 1 0-15,0-3 0 16,3 3 0-16,-1 1 0 0,1 1 0 16,2 2 0-16,0 1 0 0,4 3 0 15,1 6 0 1,5 1 0-16,4 3 0 0,7 6 0 15,-1-7 0 1,7 7-80-16,5-1-3 0</inkml:trace>
  <inkml:trace contextRef="#ctx0" brushRef="#br0" timeOffset="900">18236 2027 212 0,'0'0'10'16,"-8"0"4"-16,8 0 4 0,-9 0 2 15,9 0 2 1,-10 0-3-16,10 0 2 0,0 0 1 16,0 0-7-16,0 0-4 15,0 0-2-15,11-6-2 16,6 4 2-16,4-3 1 0,8-4 0 15,6 4-1-15,7-2 0 16,9-1-1-16,5-1-2 0,5 3-1 16,2-8-4-1,3 2-6-15,-2 2-12 0,-6 0-57 16,2 2-1-1</inkml:trace>
  <inkml:trace contextRef="#ctx0" brushRef="#br0" timeOffset="1440">18580 1932 317 0,'0'0'7'16,"0"0"4"-16,0 0 2 16,0 0 2-16,-7 7 3 0,7 10 1 15,0 8 0-15,0 10 0 16,3 9-2-16,2 2-8 15,2 7-1-15,2-2-3 0,2-2-1 16,2-9-3 0,4-8-7-16,-2-17-22 0,9-8-50 15,1-9 0 1</inkml:trace>
  <inkml:trace contextRef="#ctx0" brushRef="#br0" timeOffset="1840">18949 2123 255 0,'0'0'7'16,"0"0"4"-16,1 12 3 15,3-1 3-15,2 3 4 0,0 7-2 16,3 1 0-1,1 5 3-15,2-1-7 0,0-4-5 16,-3-3-3-16,0-6-1 16,-9-13-4-16,0 0-1 15,0 0 1-15,2-21-1 0,-5-5 1 16,-5-5 0-16,0-3-2 15,-1 0 0-15,6 1 0 0,2 6 2 16,1 3-3 0,8 9 0-16,6 5-1 0,7 8-8 15,1 2-24 1,5 0-38-16,4 5 0 0</inkml:trace>
  <inkml:trace contextRef="#ctx0" brushRef="#br0" timeOffset="2470">19399 2014 262 0,'0'0'8'0,"0"0"6"0,0 0 4 16,0 0 3-16,5-1 1 0,-5 1 2 15,0 0 0 1,0 0 1-16,0 0-8 0,0 0-5 16,0 0-4-16,0 0-3 15,0 0-1-15,0 0-1 0,-8-11-1 16,8 11 0-1,-11-8 0-15,11 8-1 0,-13-9 0 16,13 9 0 0,-16-5 0-16,16 5 0 0,-12-3 0 15,12 3 0-15,-11 0-1 0,11 0 0 16,0 0 0-16,-8-1 1 15,8 1-1-15,0 0 0 0,0 0 1 16,-13-6-2 0,13 6 1-16,-9 0 1 0,9 0-2 15,-12 0 1 1,12 0 0-16,-11 3 0 0,11-3-1 15,-12 12 1-15,12-12-1 16,-12 13 0-16,12-13 1 0,-13 18-1 16,5-5 1-16,3-1-1 15,-2 2 0-15,3 8 0 16,-2 2 1-16,3 1-1 0,2 1 1 15,1 1-2 1,6-7 2-16,5-2-3 0,3-8 3 16,2-5-1-16,2-5 0 15,1-11 0-15,2-4-1 16,-4 0 3-16,0 1-3 0,-3 6 4 15,0 8-2-15,-2 2 1 16,2 11-1-16,-1 8-3 0,3 4-5 16,-6-1-8-1,9-5-32-15,-1-4-28 0,-1-8-2 16</inkml:trace>
  <inkml:trace contextRef="#ctx0" brushRef="#br0" timeOffset="2810">19472 1971 254 0,'0'0'8'0,"4"9"3"0,6 2 5 15,1 5 2 1,3 6 3-16,2 4-1 0,2 8 4 15,2 0 1-15,-6 0-9 16,6-3-5-16,-6-6-3 16,-2-8-5-16,0-13 0 0,0-8-5 15,-2-13-2-15,1-10-4 16,-1-4 1-16,1-1 1 0,-1 1-1 15,2 4 4 1,0 10-2-16,0 10 5 0,-2 7 4 16,0 10 2-1,-1 10 2-15,-1 3 0 0,-1 1-1 16,-1-4-2-16,5 1-11 0,-3-7-62 15,3-6-3-15</inkml:trace>
  <inkml:trace contextRef="#ctx0" brushRef="#br0" timeOffset="3110">19937 1894 362 0,'0'0'7'15,"0"0"2"-15,-9-7 3 0,9 7 1 16,-13 4 3-16,4 7 0 15,0 6 0-15,0 2 1 16,1 8-6-16,4 0-4 16,4 0-2-16,2 0-2 0,10-5-2 15,1-3-2 1,4-2 1-16,1-3-2 0,1-4 0 15,-3 3-1 1,-2 1 2-16,-3 0-1 0,-7 1 0 16,-4 0 2-16,-4-1 0 0,-7 0-1 15,-2-3-6-15,-3-10-31 16,2-3-39-16,2-8 0 0</inkml:trace>
  <inkml:trace contextRef="#ctx0" brushRef="#br0" timeOffset="3440">20199 1852 344 0,'0'0'6'0,"0"0"3"0,0 0 4 16,0 0 2-1,-14 10-1-15,8-1 2 0,-1 7 1 16,-1 2 2-16,-2 4-5 16,4 7-2-16,-1 3-3 0,3 1-1 15,4-1-2 1,0-5-1-16,7-3-1 0,8-7-4 15,-1-11-11 1,17-7-68-16,-2-7-2 0</inkml:trace>
  <inkml:trace contextRef="#ctx0" brushRef="#br0" timeOffset="3990">20423 2094 338 0,'0'0'5'0,"0"12"4"16,3-3 0-16,-1 0 2 0,-2-9 0 15,7 16 2 1,-7-16-1-16,0 0 2 0,0 0-5 15,2-17-2-15,-2-4-2 16,-4-4 0-16,0-4 0 0,2 1-2 16,2 5 0-1,0 2-1-15,4 7 1 0,5 6-1 16,6 6-1-16,3 2 1 0,2 4-1 15,3 5-5 1,-1-8-15-16,-5 2-55 0,11 1-1 16</inkml:trace>
  <inkml:trace contextRef="#ctx0" brushRef="#br0" timeOffset="4240">20787 2060 406 0,'0'0'5'0,"0"0"-1"15,0 0 1-15,-6 3-1 0,6-3 0 16,-7-10-2-1,3-5-2-15,2-6-4 0,-3-11-6 16,2-4 0-16,-6 0 1 16,4-5 7-16,-3 9 4 15,-2 1 3-15,0 13 3 16,-3 7 5-16,-1 11 2 0,2 5-1 15,3 5 0 1,3 8-8-16,3-7-7 0,5 5-12 16,0-7-60-16,14-3-4 0</inkml:trace>
  <inkml:trace contextRef="#ctx0" brushRef="#br0" timeOffset="4630">20850 1967 451 0,'0'0'3'0,"0"0"-1"15,0 14 1-15,0-4-1 0,6 1 0 16,0 4 1-16,4-1 0 0,1-1-1 15,5 1-2 1,-1-3-1-16,-1 0 0 0,-3-3 0 16,-3 0-1-1,-8-8 0-15,0 0 0 0,0 0 1 16,-8 0-1-16,-3-16 1 15,-2-15 1-15,0-6 0 0,3-7 0 16,0 3-1 0,5-2 1-16,2 3-1 0,3 7 1 15,4 7 0-15,5 14-1 0,2 11 1 16,5 2-1-1,1 10 1-15,2 4 0 0,1 3 1 16,-1 7-1-16,0 2 0 16,-3 2 0-16,-5-3 2 15,-4 1 1-15,-6-2 0 16,-1-6 0-16,-8-1 0 0,-3-14 0 15,-4-4-2 1,2-15-5-16,-1-4-14 0,1-14-45 16,2 10-15-16</inkml:trace>
  <inkml:trace contextRef="#ctx0" brushRef="#br0" timeOffset="5080">21158 1503 322 0,'0'0'8'0,"0"6"3"16,4 15 4-16,3 9 1 0,2 11 2 16,3 6 0-16,1 8 0 15,2 5 0-15,2 4-8 16,-3-7-3-16,0-11-8 0,-4-12-17 15,-7-7-55 1,5-8-3-16</inkml:trace>
  <inkml:trace contextRef="#ctx0" brushRef="#br0" timeOffset="5330">21160 1830 338 0,'0'0'6'0,"0"0"2"15,13 1 1-15,-1 1 1 0,5 0 0 16,0-2 1-16,7 0-1 15,4-2 0-15,2 0-8 16,1-3-12-16,0-5-48 16,-1 5-10-16</inkml:trace>
  <inkml:trace contextRef="#ctx0" brushRef="#br0" timeOffset="5560">21539 1869 190 0,'0'0'2'0,"-2"-10"-1"15,-1-3 0-15,-1-7 0 16,-1-2 9-16,-1-2 16 0,1-1 8 16,-5-1 3-1,4 7 0-15,-5 8 0 0,2 4 1 16,0 7-2-16,-1 4-9 0,4 7-14 15,0-1-9 1,6 2-8-16,0-12-15 0,10 10-57 16,4-4-3-16</inkml:trace>
  <inkml:trace contextRef="#ctx0" brushRef="#br0" timeOffset="5850">21641 1798 383 0,'0'0'0'0,"0"0"0"0,0 0 0 15,11 5 0-15,-11-5 0 0,19 6 1 16,-5-4-1-1,4 1-3-15,0-2-2 0,3-1-5 16,-4-6 0-16,1-5-1 16,-5-5 0-16,-5-6 1 15,-6-2 3-15,-3-3 14 16,-3 14 4-16,-4 0 8 0,0 1 2 15,0 0 2 1,-10-5-1-16,-1 6-1 0,3 10-5 16,-1 6-8-16,7 10-4 0,3 6-3 15,7 3-2 1,0 0-4-16,6-4-10 0,5-8-36 15,2 0-24 1,-3-4-3-16</inkml:trace>
  <inkml:trace contextRef="#ctx0" brushRef="#br0" timeOffset="6150">21864 1827 348 0,'0'0'6'0,"0"0"1"0,0 0 3 16,0 0 0-16,5 0 4 16,-5 0-1-16,6-21 1 0,-1 4-1 15,-1-4-4-15,3-5-3 16,1-2 0-16,-2 2-3 15,3 5-1-15,2 6-1 0,2 8 0 16,-1 7 0 0,0 11 1-16,2 7 0 0,3 5-1 15,0 4 0 1,-1 2-6-16,-4 15-54 0,1-18-16 15</inkml:trace>
  <inkml:trace contextRef="#ctx0" brushRef="#br0" timeOffset="6800">22599 1574 366 0,'0'0'7'16,"0"0"1"-16,0 0 5 0,-11 5 1 15,-1 2 1 1,0 3 0-16,-1 0 0 0,0 2-1 16,1 1-6-1,1 3-2-15,9 0-4 0,3-3-2 16,12 1-1-16,2 1 0 0,5 1-1 15,3 2 2-15,-1-2-1 16,-1 2 1-16,-6 3 0 16,-5 0 1-16,-8 4 1 15,-2 2 1-15,-12 2 0 0,-4-3 0 16,-3-3-2-1,-1-12-7-15,6-11-41 0,1-3-30 16,5-12-1-16</inkml:trace>
  <inkml:trace contextRef="#ctx0" brushRef="#br0" timeOffset="7020">22777 1503 403 0,'0'0'5'0,"1"6"3"0,0 9 2 16,7 13 2 0,1 8-2-16,2 7 2 0,1 4 0 15,3 9 0 1,0 2-5-16,1-8-4 0,0-11-6 15,-4-10-11-15,-1-7-62 16,-1-8-3-16</inkml:trace>
  <inkml:trace contextRef="#ctx0" brushRef="#br0" timeOffset="7200">22751 1775 375 0,'0'0'2'0,"0"0"0"16,0 0 4-16,0 0-1 15,8 0 1-15,8 0 1 0,3-5-1 16,6-2-2 0,5-3-17-16,-4 1-52 0,15 1-4 15</inkml:trace>
  <inkml:trace contextRef="#ctx0" brushRef="#br0" timeOffset="7750">23192 1705 371 0,'0'0'9'0,"0"0"4"16,0 0 0-16,0 0 2 16,0 0 0-16,0 0 0 0,4-11 2 15,-4 11 0 1,0 0-9-16,0 0-1 0,0 0-2 15,0 0 1 1,0 0-6-16,-7-3 0 0,7 3 0 16,-9-1 0-16,9 1 0 15,0 0 0-15,-12-9 0 0,12 9 0 16,-4-8 0-16,4 8 0 15,-8-10 0-15,8 10 0 16,-8-12 0-16,8 12 0 0,0 0 0 16,-11-9 0-1,11 9 0-15,-10 0 0 0,10 0 0 16,0 0-2-1,-11 2-1-15,11-2 1 0,-9 3 1 16,9-3-2-16,-10 4 1 16,10-4 0-16,-12 8-1 0,12-8 1 15,-12 12 1-15,12-12-1 16,-13 17 0-16,8-8 1 15,2 3 0-15,3-4-1 0,0 2 1 16,0-10-1 0,8 12 0-16,2-7 1 0,5-3-1 15,0 0 1-15,2-2 0 16,-1 5 1-16,0 0 0 15,-1 0 0-15,-1 5-1 0,-6-1-7 16,7-3-42-16,-5 3-25 16,-1-4-1-16</inkml:trace>
  <inkml:trace contextRef="#ctx0" brushRef="#br0" timeOffset="8330">23401 1887 293 0,'0'0'5'15,"7"9"0"1,-7-9 0-16,9 12 1 0,-9-12 4 16,8 9 2-16,-8-9 1 15,0 0 3-15,3-19-4 0,-3-1 1 16,-3-6-1-16,-4 0-1 15,4 0-3-15,-2-1-2 16,4 6-1-16,1 3-1 0,1 10-1 16,-1 8 0-1,19-1-1-15,-6 1 0 0,5 6-3 16,0-3-9-16,5-3-48 15,-2 2-13-15</inkml:trace>
  <inkml:trace contextRef="#ctx0" brushRef="#br0" timeOffset="8550">23622 1485 426 0,'0'0'4'0,"0"10"2"0,1 4 2 15,7 10 1-15,2 7 0 0,5 3 1 16,1 3-1 0,2 4-1-16,3 2-3 0,1-7-3 15,-2-7-9-15,-5-11-13 16,-9-2-57-16,5-4-3 0</inkml:trace>
  <inkml:trace contextRef="#ctx0" brushRef="#br0" timeOffset="8820">23581 1701 349 0,'0'0'6'16,"0"0"4"0,0 0 1-16,8 2 3 0,5-2 0 15,7 0 0-15,5-2 1 0,6-5 0 16,10-2-6-16,-20 1-9 15,4 2-32-15,1-2-42 16,0 1 0-16</inkml:trace>
  <inkml:trace contextRef="#ctx0" brushRef="#br0" timeOffset="9770">21953 2446 361 0,'0'0'8'15,"0"0"1"-15,-10 2 3 0,10-2 0 16,-13 9 1-16,3-5 1 15,-4 1 0-15,3 0 1 16,-2 0-6-16,0 0-4 16,4 2-1-16,9-7-2 0,-14 13-1 15,14-1-1 1,1 2 0-16,7 1-1 0,3-1 0 15,6 3 0-15,3 1 1 0,1 3 0 16,-2 1 0 0,-2-3 1-16,-2 0 0 0,-6 1 1 15,-7 3 1-15,-2 0 0 16,-10-2 2-16,-5-3-1 0,-2-4-2 15,1-4-4 1,-6-11-21-16,3-7-53 0,8-4-3 16</inkml:trace>
  <inkml:trace contextRef="#ctx0" brushRef="#br0" timeOffset="10120">22113 2608 404 0,'0'0'6'15,"0"0"1"-15,0 9 1 0,0 0 1 16,0 4 0 0,4 3 1-16,0 2-1 0,1 1 0 15,4 0-7-15,1 1-9 16,-2-10-25-16,2-1-43 15,-1-9-1-15</inkml:trace>
  <inkml:trace contextRef="#ctx0" brushRef="#br0" timeOffset="10270">22074 2438 407 0,'0'0'3'0,"0"0"1"0,0 0 0 16,-8 5-1-16,8-5-2 15,0 9-6-15,0-9-28 16,15 11-35-16,-2-7-4 15</inkml:trace>
  <inkml:trace contextRef="#ctx0" brushRef="#br0" timeOffset="10510">22342 2278 435 0,'0'0'5'16,"-3"10"2"-16,1 7 3 0,1 9 0 15,1 10 2-15,0 9 0 0,4 7 0 16,4 5-4 0,4 0-8-16,3-5 0 0,4-5 0 15,0-8 0 1,4-8 0-16,-9-2-72 0,4-19-11 15</inkml:trace>
  <inkml:trace contextRef="#ctx0" brushRef="#br0" timeOffset="10770">22172 2539 387 0,'0'0'6'0,"-2"9"0"15,2-9 3-15,1 14 0 16,5-5 1-16,4 0 1 16,7-1 0-16,4-2 0 0,3-3-4 15,11-3-1-15,-1 0-2 0,4-2 0 16,0-5-3-1,-1 2-8-15,-5 3-33 0,3-1-37 16,-6 3 1 0</inkml:trace>
  <inkml:trace contextRef="#ctx0" brushRef="#br0" timeOffset="11170">22610 2610 355 0,'0'0'3'0,"9"0"4"15,3 0-1-15,-1-5 1 16,4 0 1-16,-1-6-1 0,2 0 1 16,0-3 0-1,-6-1-2-15,-5 0-1 0,-2-2-1 16,-3 3 1-1,-4 2 0-15,4 12 1 0,-19-10 0 16,6 10 0-16,-1 12 1 16,2 8-1-16,1 4 1 0,2 6-2 15,5 1 0-15,3 2-1 0,3-1-1 16,11-4 0-1,5-7-2-15,3-8 0 0,8-5-1 16,0-8-9 0,11-20-55-16,-5 11-14 0</inkml:trace>
  <inkml:trace contextRef="#ctx0" brushRef="#br0" timeOffset="12690">20892 2112 128 0,'0'0'8'0,"0"0"2"0,0 0 0 16,0 0 0-1,0 8 1-15,0-8 0 0,0 0 2 16,2 10 0 0,-2-10-4-16,2 9 0 0,-2-9 1 15,2 16 0-15,-1-5 0 16,1 0-1-16,-1 2 2 0,3 3-4 15,-1-4-1-15,0 4-3 0,2-5-1 16,-4 5 0 0,2-6-1-16,0 4 0 0,-1-3-2 15,0-2-2 1,0 3 0-16,0-2-2 0,-2 0-1 15,2-1 1-15,-2 1 1 16,0-10-2-16,1 13 2 0,-1-13 1 16,0 8 1-1,0-8 2-15,0 0-2 0,0 0 1 16,0 0 1-16,0 0 0 0,0 0 1 15,0 0 4 1,5 10 1-16,-5-10 1 0,0 0 0 16,0 0 0-1,0 0-1-15,0 0-1 0,0 0-1 16,0-7-1-16,0 7-3 15,0-15 1-15,0 6-1 0,0-1 0 16,0 0 0 0,0 0 0-16,-1 0-1 0,-1-1 1 15,0-2-5-15,-1-6-3 0,0 0-21 16,3-1-30-1,-1-1-3-15</inkml:trace>
  <inkml:trace contextRef="#ctx0" brushRef="#br0" timeOffset="27630">2627 17336 318 0,'0'0'4'15,"0"0"0"-15,0 0-1 0,0 0 1 16,0 0-1 0,0 0 0-16,0 0 1 0,0 0 2 15,0 0-2 1,0 0 0-16,0 0 1 0,0 0 3 15,0 0-1-15,0 0 1 16,0 0-1-16,-9 0-1 0,9 0-2 16,0 0 0-16,0 0 0 15,0 0-1-15,0 0-1 16,0 0 0-16,0 0 0 0,6 2-1 15,-6-2 1 1,8 2 0-16,-8-2-1 0,12 0-1 16,-12 0 1-1,16 1-1-15,-3-1 1 0,1 0-1 16,1 0 0-16,3 0 1 15,1 0-1-15,2 0 1 0,0 0 0 16,5-2 0-16,2-1 0 0,2 0 1 16,1 1-1-1,3 0 0-15,2 1 1 0,0-1-2 16,3 1 1-1,0 0-1-15,0 1 1 0,3 0-1 16,0 0 1-16,-2-1-1 16,4 1 1-16,-1 0-1 15,1 0 0-15,1 0 1 16,0 0-1-16,-3 2 0 0,4 1 1 15,-2 0-1-15,1-1 1 0,1 1-1 16,1-3 0 0,2 2 1-16,-1-2-1 0,1 0 1 15,0 0 0 1,3 0-1-16,-2 0 1 0,3-2 0 15,0-3-1-15,1-1 0 16,1 0 1-16,1 1-1 0,-1-3 0 16,3 0 0-16,27-7 3 15,-30 5-3-15,7 0 1 16,50-8 1-16,-7 4 0 15,-54 10-1-15,7-2 1 16,43-3 0-16,-55 8-3 16,7-2 2-16,35 0 0 15,0 3 0-15,-49 0-1 0,4 0 1 16,2 2-2-1,0 1 0-15,3-1 2 0,2 1 0 16,-5 0-2-16,4-1 0 0,-1 0 2 16,4 0 0-1,2 0 1-15,2-1-1 0,-4 1 0 16,4 0 1-1,-1 1-1-15,5-1 1 0,0-2-1 16,-1 2 0-16,-1-2 0 16,1 0-1-16,28 0 3 0,-31 0-2 15,6 0-1 1,-4 0 1-16,3 0 0 0,-2 0 0 15,4 1-1-15,-5 1 1 0,2-1-1 16,-1 1 1 0,4 1 0-16,-5 0 0 0,4 0-1 15,-2-2 1 1,3 3 0-16,-2-1-1 0,3-1 1 15,0 1 0-15,-1-2 0 16,0 1 0-16,1-1-1 0,-3 2 1 16,6-2 0-16,-2 2-1 15,0 0 1-15,0-1-1 16,2 1 1-16,0-1-1 0,-2 1 1 15,3 1 0 1,1-1 0-16,0 2 0 0,-1-1 0 16,1 2 0-16,0-2 0 15,3 0 0-15,-2 1 0 16,2 1 1-16,-3-4-2 15,1 1 0-15,1 1 0 0,-3 0 0 16,2-3 0-16,-1 2 0 0,0 1 0 16,-2-1 0-1,-1 0 0-15,1 0 0 0,0-1 0 16,3 1 0-1,-3 0 0-15,0 0 0 0,1-1 0 16,1 1 0-16,-2-1 0 16,1 3 0-16,2-3 0 15,0-1 0-15,2 1 0 16,-1 0 0-16,3-2 0 0,1 0 0 15,1 0 0-15,-1 0 0 0,2-1 0 16,-2-2 0 0,4 1 0-16,-3-2 0 0,0 0 0 15,-2 1 0 1,1 2 0-16,-3-2 0 0,1 2 0 15,-2 1 0-15,-2-1 0 16,-3 1 0-16,1 0 0 0,-5 0 0 16,-3 2 0-16,-4 2 0 15,-3 3-55-15,-3-3-27 16,-4 1-2-16</inkml:trace>
  <inkml:trace contextRef="#ctx0" brushRef="#br0" timeOffset="30460">7224 17103 278 0,'0'0'3'15,"0"0"3"-15,0 0 3 0,0 0 0 16,0 0 2-1,0 0 3-15,0 0 2 0,0 0 1 16,0 14 0-16,0-14-3 0,0 9-3 16,0-9-1-16,-6 11-3 15,6-11-2-15,0 0-2 0,0 0-1 16,0 0-1-1,0 0 0-15,0 0 1 0,0 0 0 16,0 0 0 0,-1 9 1-16,1-9 0 0,0 0-1 15,0 8 0-15,0-8-1 16,0 0-1-16,0 0 0 15,0 0 1-15,0 0 0 0,5-10-1 16,-3-10 1-16,1-5-1 16,-2-7 1-16,0-6 0 0,-1-8-1 15,0-6 0 1,-5-4 0-16,-1-6-1 0,-1-4 0 15,-1-3 1 1,-1 1 0-16,1 1 0 0,-1 4 0 16,1 5 0-16,-1 9 1 0,1 9-1 15,4 9 1-15,-1 10 0 16,0 6 0-16,0 7-1 15,5 8 0-15,0 0 0 16,-2-8-1-16,2 8-1 0,0 0 1 16,0 0 0-1,0 0-1-15,6-2 1 0,-6 2 0 16,11-1 1-16,-2 0 0 15,3 1 0-15,2 0 0 16,4-2 0-16,2 1 0 0,4 1 0 16,6-3 1-16,3 0-1 15,8-2 0-15,-1-2 1 0,11-2-1 16,-2 1 1-1,8-1 0-15,2 1 0 0,0-1-1 16,2 3 0 0,1 0 1-16,-2 2-1 0,0 0 1 15,-2 2-1-15,-3 2 0 16,-1-1 1-16,-4 0 0 0,-2 0-1 15,-6 0 1-15,-5-1 0 16,-6 2 0-16,-4-1 0 16,-6 1 0-16,-7-1 0 0,-2 1 0 15,-12 0 0 1,10 0 0-16,-10 0 0 0,0 0 1 15,0 0-1-15,0 0 0 16,0 0 1-16,0 0-1 16,0 0 1-16,0 0-1 0,-1-7 1 15,1 7-1-15,-9-14 1 16,-1 5-1-16,0-4 0 0,-4-1-1 15,-5-3 1 1,-2-5-2-16,2-4 1 0,-5-3-1 16,-3-1 1-1,1-4-1-15,-2 1 1 0,-1-2 0 16,-1 0-1-16,-4 5 3 15,-1 2-1-15,-1 5 0 0,-1 3 1 16,-1 4-2-16,3 4 1 16,2 5 0-16,6 0-1 15,6 3 0-15,1 0-1 0,7 2-1 16,13 2 0-1,-10 0 0-15,10 0 0 0,9 6 0 16,6 0 0 0,5 3 1-16,2 1 0 0,8 2 1 15,2 1 0-15,6 2 0 16,0 1 0-16,2-2 0 0,2 4 0 15,-2 1 0-15,3-1-1 16,-1 4 1-16,-2-2 0 16,-1 3 1-16,0-2 1 0,-5 1-2 15,-1-1 1 1,-3-4 0-16,-5 1 1 0,-7-2 0 15,-3-3-1-15,-7-2 1 16,-2 0-1-16,-6-11 0 16,2 14 1-16,-2-14-1 0,-2 9 0 15,2-9 0-15,-9 4 0 16,9-4-1-16,-14 2 1 0,4 1-1 15,-2 3 0 1,-1 1 0-16,-2 5 0 0,-2 7 0 16,-1 5-1-1,-2 6 1-15,-1 7-1 0,1 2-1 16,0 3-2-16,3 2-10 15,-4-1-62-15,8-6-5 0</inkml:trace>
  <inkml:trace contextRef="#ctx0" brushRef="#br0" timeOffset="122420">20202 9498 128 0,'0'0'2'15,"0"0"1"1,0 0-1-16,0 0 0 0,0 0 1 15,0 0-1 1,0 0 2-16,0 0 1 0,-6-5 3 16,6 5 4-16,0 0 4 0,0 0 2 15,0 0 5-15,-10-7 0 16,10 7 3-16,-10 0-1 0,10 0-3 15,-13 0-1 1,13 0-3-16,-17 0-1 0,17 0-2 16,-12 0-3-1,12 0-3-15,0 0-1 0,-10 0-1 16,10 0-2-16,0 0 0 0,0 0-2 15,0 0 1-15,0 0-1 16,0 0 0-16,0 0-1 16,0 0 0-16,0 0-1 15,0 0-1-15,-1-14 0 0,1 14 0 16,8-17 0-1,0 7 0-15,1-2 0 0,1 1 0 16,1 0 1-16,1-1-1 16,-1 1 0-16,1 2 0 15,-1 0 0-15,2-1 0 0,1 0 0 16,2-1 0-16,1 0 0 15,3-1 0-15,2-3 0 0,4 0 0 16,-1-2 0 0,5-1 1-16,0 2-1 0,2-1 0 15,4 2 0 1,-2 3 1-16,0 2-1 0,1 1 0 15,-1 2 1-15,2 2-1 16,3 0 0-16,-2 0 0 0,5 0 1 16,-1 3-1-16,1-1 0 15,2 1 0-15,0 0 0 16,0 2 0-16,1 0 0 0,0 4 1 15,-1 4-2 1,1 1 2-16,0-1-1 0,1 3 1 16,1 2-1-1,0 1 1-15,1 2-1 0,-1 2 1 16,1 1-1-16,-4 3 1 0,0 0 0 15,-4 5 0-15,0 4 0 16,-3 4 0-16,-2 3 0 0,-2 5 0 16,-4 3 0-1,0 5 1-15,-1 2 0 0,0 1 0 16,0 3 1-1,3 0-1-15,3-2 1 0,2-3 0 16,5-2-1-16,10-7 0 16,6-7 0-16,6-7-1 0,4-9 1 15,7-11-2-15,1-6 1 16,4-7-1-16,-3-12-2 15,0-4-7-15,-11-6-20 0,-14 0-48 16,0-2-3 0</inkml:trace>
  <inkml:trace contextRef="#ctx0" brushRef="#br0" timeOffset="123550">22785 8811 260 0,'0'0'10'16,"0"0"4"-16,0 0 5 0,0 0 2 15,0-11 2 1,0 11 3-16,-4-8 1 0,4 8 1 16,-11-10-9-16,2 3-4 0,-1 2-4 15,-6 3-2 1,-2-1-2-16,-6 3-3 0,-1 0 0 15,-2 8-2-15,-2 4 0 16,-1 4 0-16,4 5 0 0,1 0-1 16,7 1-1-1,7 3 0-15,8-2-1 0,7-1 1 16,11-4-1-16,13-4 1 0,7-5-1 15,8-3 0 1,2-2 1-16,5 0 0 0,-3-4 0 16,-4 3 1-16,-8 3 0 15,-9 5 0-15,-11 10 0 16,-10 4 1-16,-11 6 1 15,-15 7-3-15,-9-1 0 0,-7 1 0 16,-1-3 0 0,1-6 0-16,5-7 0 0,1 5-62 15,18-25-19-15,13-2-2 0</inkml:trace>
  <inkml:trace contextRef="#ctx0" brushRef="#br0" timeOffset="124120">23088 8953 360 0,'0'0'5'0,"0"0"-2"15,0 0 0-15,0 0-2 16,-5-6-8-16,5-13-43 0,0 4-12 15</inkml:trace>
  <inkml:trace contextRef="#ctx0" brushRef="#br0" timeOffset="124240">22918 8688 402 0,'0'0'6'16,"-12"11"0"-16,2 0 0 0,-3 3 0 15,2-2 0 1,3 2-4-16,8-14-11 0,-4 15-57 16,11-15-6-16</inkml:trace>
  <inkml:trace contextRef="#ctx0" brushRef="#br0" timeOffset="124860">23339 8600 378 0,'0'0'3'0,"0"0"3"15,0 0 1 1,-8-2-1-16,8 2 1 0,0 0 0 16,-9-5 0-16,9 5 1 0,0 0-3 15,0 0-1 1,-7-10-2-16,7 10 1 0,0 0 0 15,-4-9 0-15,4 9 1 16,0 0-1-16,0 0 0 0,-8-4 0 16,8 4-1-1,0 0 0-15,-11-2-1 0,11 2 0 16,-12 0 0-16,12 0 0 0,-13 0-1 15,4 0 1 1,-1 2-1-16,-2 2 1 0,1 3-1 16,-1 3 0-16,0 7 0 15,0 8 1-15,4 7-1 0,3 4 0 16,5 2 0-1,2-1-1-15,9-4 1 0,6-7-1 16,4-12 1 0,3-11-1-16,1-8 0 0,0-11 0 15,-2-7 0-15,-3-3 1 0,-3 2-1 16,-2 5 1-16,-1 8 0 15,-1 9 0-15,3 5 1 16,0 15-1-16,1 9 1 16,1 8 0-16,-2 7 1 0,-3 6-1 15,-4 3 1 1,-5 4-1-16,-4-2 1 0,-8 0 1 15,-9-4-1 1,-10-1 1-16,-3-7-1 0,-4-9-2 16,-2-9-12-16,-7-1-60 0,6-22-6 15</inkml:trace>
  <inkml:trace contextRef="#ctx0" brushRef="#br0" timeOffset="125800">23509 8366 211 0,'0'0'5'16,"0"0"3"-1,0 0 6-15,0 0 1 0,0 0 2 16,0 0 1-16,5-1 1 0,-5 1 2 15,0 0-5-15,5 4-2 16,-5-4-3-16,2 10-2 0,-2-10-1 16,3 14-1-1,-3-14 0-15,7 14-1 0,-4-6 0 16,1 2-1-1,2 1 0-15,-3 0-2 0,2 0 1 16,3-1-2-16,-5 0 0 16,2-1-1-16,-1 3 0 15,3-4 0-15,-4 1 1 0,6 3-1 16,-2 0 1-16,0 2-1 15,0 0 1-15,3 0-2 0,-2-2 1 16,-1-2-1 0,-7-10 1-16,12 9-1 0,-12-9 0 15,3-17 1 1,-3-5 0-16,0-9 0 0,-5-5-1 15,0-1 1-15,3-5-1 16,-1 7-1-16,2 3 1 0,1 7 0 16,2 11-1-16,-2 14 0 0,19 0 1 15,-6 10 1 1,0 5-1-16,2 2 1 0,0-3-1 15,-2-2 0 1,-1-5 0-16,0-7 1 0,-2-2-2 16,-3-9 1-16,4 1 0 15,-2 2-1-15,2 3 2 0,4 5-1 16,-3 5 1-16,4 11-1 15,0 4 1-15,3 2 0 16,-1 0-1-16,-1-3-4 0,1-9-19 16,-18-10-49-1,22 4-1-15</inkml:trace>
  <inkml:trace contextRef="#ctx0" brushRef="#br0" timeOffset="126420">24094 8182 386 0,'0'0'6'0,"0"0"2"0,0 0-1 15,0 0 2 1,0 0 0-16,0 0 2 0,0 0 0 15,0 0 2-15,0 0-6 16,0 0-1-16,0 0 0 0,2-5 0 16,-2 5-2-16,-4-9 0 15,4 9-2-15,-8-9 0 16,8 9 0-16,-9-10-1 0,9 10-1 15,-8-13 1 1,8 13-1-16,-6-14 0 0,6 14 1 16,-7-12-1-16,7 12 0 15,-5-9 0-15,5 9 1 16,0 0-1-16,0 0 0 0,-11 0 0 15,11 0 0-15,0 0 0 16,-7 6-1-16,7-6 1 0,-7 10-1 16,7-10 1-1,0 0 0-15,-10 12-1 0,10-12 1 16,-11 7-1-1,11-7 0-15,-12 11 1 0,12-11-1 16,-11 13 0-16,4-3 0 16,4 1 0-16,0 3 1 0,2 2-1 15,1 2 1-15,0-1-1 16,8-1 0-16,2-3 1 15,2-5-1-15,-1-5 0 0,3-3 0 16,-1-8 0 0,3-1 0-16,-3 0 1 0,2 3 0 15,-2 5 0-15,-2 2 0 16,5 7 1-16,-3 6-1 15,3 1 0-15,-3-2 0 16,0-4-5-16,-4-9-8 0,1-6-34 16,-1-10-30-16,-8-8-2 0</inkml:trace>
  <inkml:trace contextRef="#ctx0" brushRef="#br0" timeOffset="126620">24092 7648 406 0,'2'12'5'0,"6"10"3"15,5 11 2-15,3 9-1 16,8 8 1-16,5 5 0 0,2 4 1 16,8 3 0-1,1-10-7-15,-3-9-3 0,-4-11-10 16,3-6-25-1,-6-3-42-15,-8-7-2 0</inkml:trace>
  <inkml:trace contextRef="#ctx0" brushRef="#br0" timeOffset="127940">24207 7521 272 0,'0'0'10'15,"0"0"3"-15,-8 0 4 16,8 0 4-16,-14 6 0 0,7-2 3 16,-3 3 1-1,-1 1 0-15,1 6-9 0,-2 1-2 16,-1 1-5-16,2 1-2 15,-2 2-3-15,5-6-1 16,1 1-1-16,3-4-1 16,4-10-1-16,0 0-1 0,13 0 0 15,0-7 0-15,6-3 0 0,2-4 1 16,1-1 0-1,-5 3 1-15,1 2 0 0,-6 6 1 16,-3 4 0 0,-4 7 0-16,-5 9 1 0,-9 9-1 15,-7 5 1-15,-2 2-1 16,4-3 0-16,0-2-2 0,2-4 1 15,7-9-2 1,5-14 1-16,8 0-1 0,11-10 0 16,5-7 0-16,3-1 0 0,3-1 1 15,-3 3 0 1,-2 5 0-16,-10 9 1 0,-3 6 0 15,-12 10 1-15,-7 12 2 16,-11 6 0-16,-4-2-1 16,0 2-3-16,-1-4 0 15,5-8 0-15,6-8 0 0,12-12 0 16,9-3 0-16,12-15 0 0,4-4 0 15,6-2-2 1,2 1-2-16,-2 1 0 0,-1 8 1 16,-12 9 2-1,-7 7 0-15,-11 13 4 0,-11 9 1 16,-9 6 1-16,-8 4-2 15,0-2-3-15,0-5 0 0,7-4 0 16,6-12 0 0,15-11 0-16,0 0 0 0,12-10 0 15,14-7 0-15,3 1-3 0,2 0-1 16,-6 5 0-1,0 8 2-15,-12 6 1 0,-8 14 4 16,-8 9 2-16,-12 9 1 16,-12 1-6-16,-1 0 0 15,3-2 0-15,5-11 0 16,9-10 0-16,11-13 0 0,7-17-46 15,14-5-36 1,7-7-4-16</inkml:trace>
  <inkml:trace contextRef="#ctx0" brushRef="#br0" timeOffset="130210">23045 9801 330 0,'0'0'7'0,"0"0"2"0,0 14 2 16,4-1 2-16,5 5 1 15,3 3 0-15,7 2 0 0,0 1 0 16,3 1-7-16,-1-5-2 0,2-5-2 15,-6-4 0 1,-2-11-1-16,-15 0-1 0,9-15 1 16,-11-5-1-1,-11-6 0-15,-6-8 0 0,-6-5-1 16,-5-9-1-16,-2 2 0 15,0 0 0-15,2 3-1 0,4 1 0 16,8 6 1 0,5 7 0-16,8 3 0 0,8 10 0 15,11 3 1-15,7 0 0 0,8 4-5 16,3-3-12-1,7-3-44-15,4 10-10 0</inkml:trace>
  <inkml:trace contextRef="#ctx0" brushRef="#br0" timeOffset="130460">22960 9707 328 0,'0'0'6'16,"0"0"1"-16,0 0 0 15,0 0 2-15,0 0 0 0,0 0 2 16,5-5 0-16,4-3-1 0,9-4-6 15,0-2-2 1,8 2-8-16,-2 0-37 0,10 0-23 16,5 4-4-1</inkml:trace>
  <inkml:trace contextRef="#ctx0" brushRef="#br0" timeOffset="131200">23446 9523 337 0,'0'0'8'16,"0"0"2"-16,0 0 4 0,0 0 2 15,-9 2-1-15,9-2 2 16,0 0 0-16,-11 2 0 0,11-2-7 16,-10 0-2-1,10 0-2-15,-9-9-3 0,9 9 1 16,-13-10-2-16,13 10 0 0,-16-9 1 15,16 9-1 1,-18-9-1-16,7 8 0 0,-1-2 0 16,2 1 0-16,1 2 0 15,-2 0-1-15,2 0 1 16,1 0-1-16,8 0 1 15,-17 0-1-15,17 0 0 0,-13 5 1 16,13-5-1 0,-11 7 0-16,11-7 0 0,0 0 0 15,-9 12 0-15,9-12 0 0,-2 10 0 16,2-10 0-1,-3 12 0-15,3-12-1 0,-2 14 1 16,0-6 0-16,0 2 0 16,2 3 0-16,-1 2 0 0,1 2-1 15,1 2 1 1,5 1 0-16,4 1 0 0,2-3 0 15,2-3-1 1,4-4 1-16,0-8-1 0,0-3 0 16,-2-8 0-16,0-8 0 0,-2-6-1 15,-3-1 0-15,-1 2 1 16,-3 2-1-16,1 7 1 15,-8 12 0-15,15 0 0 16,-5 9 1-16,0 8-1 0,2 5 0 16,5 4-6-1,-1-6-11-15,3-13-42 0,-3 3-17 16,1-8-2-16</inkml:trace>
  <inkml:trace contextRef="#ctx0" brushRef="#br0" timeOffset="131570">23659 9341 271 0,'0'0'11'0,"0"0"4"15,0 0 3 1,-4-5 2-16,4 5 2 0,0 0 2 15,-15-8 1 1,15 8 1-16,-17 4-9 0,8 7-4 16,2 7-3-16,2 6-2 0,3 7-2 15,2 0-1-15,10 3-2 16,5-5-1-16,6-4-1 15,4-11 0-15,1-7-4 16,-1-11-5-16,3-11-19 0,-6-11-49 16,-7-7-4-1</inkml:trace>
  <inkml:trace contextRef="#ctx0" brushRef="#br0" timeOffset="131750">23769 9167 380 0,'0'0'4'0,"9"19"2"15,-1 1 2-15,7 6 0 0,3 1 1 16,3 4-1 0,3 3 1-16,2 0-1 0,0-7-6 15,0-6-15-15,-4-2-32 0,-5-11-28 16,-2-3-3-1</inkml:trace>
  <inkml:trace contextRef="#ctx0" brushRef="#br0" timeOffset="131970">23732 9348 411 0,'0'0'2'15,"0"0"0"1,0 0 1-16,11-2 1 0,1-3-1 15,2-2 1-15,8-5 0 16,4-3 1-16,3 0-8 0,-1-5-10 16,7-5-32-1,-2 6-26-15,-3-1-4 0</inkml:trace>
  <inkml:trace contextRef="#ctx0" brushRef="#br0" timeOffset="132300">24081 9125 418 0,'0'0'4'0,"-2"18"0"15,1-1 1-15,1-3 0 0,3 1 0 16,4 0 0-1,1-1 0-15,6-5-1 0,3-9-5 16,-1-5-2-16,0-7-3 16,-2-6 0-16,-3-3 0 15,-5-5 1-15,-5 2 1 16,-2 0 1-16,-10 1 4 0,-3 2 3 15,-2 4 3 1,-2 3 0-16,0 4 0 0,2 8-2 16,5 2 1-16,2 0-4 0,7 9-6 15,2-9-11 1,7 15-30-16,4-4-28 0,5-3-5 15</inkml:trace>
  <inkml:trace contextRef="#ctx0" brushRef="#br0" timeOffset="132550">24289 9094 394 0,'0'0'4'0,"0"0"1"0,-10-4 0 16,10 4 1-16,-16-18-1 15,6 3 0-15,0 1 0 16,2-4 1-16,-4 3-3 16,8-2-2-16,0 2 0 0,4 3 2 15,7 0-1-15,6 2 1 0,3-2-1 16,4-5-1-1,6 3-10-15,-1 8-54 0,3-17-10 16</inkml:trace>
  <inkml:trace contextRef="#ctx0" brushRef="#br0" timeOffset="133540">22870 9327 118 0,'0'0'8'15,"0"0"4"-15,9-9 7 0,-1 1 3 16,5-5 0-16,3-1 0 16,3-5 0-16,4-1 0 0,1-2-6 15,3 1-7 1,-1-1-2-16,6 3-5 0,-4 3 3 15,6 0 0 1,6-3 3-16,2 3 3 0,7-4 0 16,0 0 1-16,12-7 0 0,-1-3 2 15,11-5-3-15,-2-3-2 16,1-1-3-16,7-5-2 15,-1 1-2-15,2-1-3 16,-3 3-3-16,-1 4-3 0,-3 2-5 16,-6 6-10-1,-7 4-12-15,-9-3-31 0,-7 13-8 16</inkml:trace>
  <inkml:trace contextRef="#ctx0" brushRef="#br0" timeOffset="134520">23179 10147 223 0,'0'0'7'16,"0"0"5"-16,-10 0 3 0,10 0 2 15,0 0 1-15,0 0-1 16,-12 4 1-16,12-4 1 0,0 0-6 15,0 0-3 1,0 0-2-16,0 0 0 0,3 0 0 16,-3 0 0-1,0 0-1-15,0 0-1 0,13 0 0 16,-13 0-1-16,0 0-1 0,10-4-2 15,-10 4 0-15,17-6-1 16,-3 0 0-16,1-2 0 0,2-1 1 16,3-3-2-1,4 1 1-15,-3-2 0 0,6 0 0 16,0-1 0-1,5-1 0-15,5-4 0 0,4-1 1 16,8-4 0-16,6-5 1 16,8-6 0-16,5-6 1 15,5-4-1-15,2-6 0 0,5 0 0 16,-1-1-1-16,-3 1 0 15,-2 4-3-15,-7 7-4 0,-7 4-9 16,-1 9-20 0,2 6-40-16,-17 9-3 0</inkml:trace>
  <inkml:trace contextRef="#ctx0" brushRef="#br0" timeOffset="178500">23481 6978 128 0,'0'0'9'0,"0"0"5"0,0 0 1 15,0 0 5 1,0 0 1-16,0 0 3 0,0 0 0 15,0 0 4 1,0 0-6-16,0 0-2 0,0 0-2 16,0 0-1-16,0 0 0 15,0 0-1-15,0 0-2 0,-9 3-2 16,9-3-4-16,-10 5-1 15,10-5-2-15,-8 4 0 16,8-4-2-16,0 0-1 0,0 0-1 16,0 0 0-1,0 0-1-15,0 0 0 0,0 0 1 16,0 0 0-16,0 0-1 15,0 0 1-15,-6 9-1 16,6-9 0-16,0 0 1 16,-4 10-1-16,4-10 1 0,-2 8-1 15,2-8 0-15,0 8 0 0,0-8 0 16,0 12 0-1,0-12 1-15,0 10-1 0,0-10 0 16,-1 12 1 0,1-12-1-16,-3 15 0 0,3-15 0 15,-5 12 0-15,5-12 0 16,-2 17 0-16,2-17 0 0,0 17 1 15,-2-9-1 1,2 0 0-16,-1 1 0 0,-1 1 0 16,0-1 0-16,0 2 0 0,0-1 1 15,-1 2-2 1,2-2 1-16,-3-1 1 0,3 2-1 15,-1-2 1-15,0 0-1 16,2-9 1-16,-4 16 0 0,4-16-1 16,-3 13 1-1,3-13 0-15,-8 13 0 0,8-13-1 16,-12 12 0-16,12-12 1 0,-18 12-1 15,7-5 0 1,0-1 1-16,-3 2-1 0,-1 0 1 16,3-1 0-1,-4 0-1-15,-2 1 0 0,-1-1 1 16,1 1-1-16,-2-2 1 15,0 1-1-15,-2-1 0 0,-1-2 0 16,-2 2 0 0,1-3 0-16,-1 0 0 0,-1-1 0 15,-1-1 1-15,1-1-1 0,-1 2 0 16,1-2 1-1,-1 0-1-15,-1 0 0 0,1 0 0 16,0 0 0-16,-1-2 0 16,0 0 0-16,-2-1 0 0,1 1 0 15,-1 0 0 1,-1 0 0-16,1 1 1 0,-3-2-1 15,3 2 0 1,-2 0 0-16,-1-1 1 0,-1 2-1 16,2 0 0-16,-1 0 0 0,-2 0 0 15,1 0 0-15,0 0 0 16,0 0 0-16,1 0 1 15,1 0-1-15,-7 0 1 16,2 0-1-16,1-1 1 0,1-3-1 16,-1 2 1-1,-2-1-1-15,0 2 0 0,-2-3 1 16,1 1-1-16,-1-1 0 0,-1 1 1 15,-3 1-1 1,-1-1 1-16,-1-1-1 0,-1 0 1 16,-1 3-1-16,-1 0 0 15,0-1 0-15,-4 1 0 0,-1 1 0 16,-1 0 1-1,1 0-1-15,-3 0 0 0,2 0 0 16,-1 1 0 0,0 2 1-16,0-2-1 0,-2 1 0 15,2-2 0-15,0 2 0 0,-1-2 0 16,0 2 0-16,1 1 0 15,-1-1 0-15,1-1 1 16,1 0-1-16,-3 2 0 16,2 0 0-16,-3-2 1 0,2 0 0 15,0-1-1 1,0 0 0-16,-2 0 1 0,4-1 0 15,-3-3-1-15,-1-1 1 16,0 2 0-16,1-3 0 16,-3 3 0-16,-1-1-1 0,0 1 1 15,-2 2-1-15,0-1 0 16,1 0 0-16,-1 2 1 0,3 0-1 15,0-5 1 1,1 5-1-16,-3-1 2 0,1 0-2 16,0 0 1-1,-5 1 0-15,3 0-1 0,-3 0 1 16,-2 1-1-16,-2 1 1 0,6 3-1 15,-3-1 0-15,-1 1 0 16,1-1 0-16,1 1 1 0,0 1-1 16,2-1 0-1,-1 3 0-15,-2-2 0 0,4-1 0 16,-3 1 0-1,2-1 0-15,-1 3 0 0,-2 0 0 16,0-3-1-16,2 2 1 16,-2 0 0-16,1 0 0 15,2 2-1-15,-1-1 1 0,1-6 0 16,1 4 0-16,2 0 0 15,-2-5 0-15,2 2 0 0,0-2 0 16,-1 1 0 0,1-1 0-16,0 1 0 0,1-2 0 15,-3 0-1 1,-1 0 1-16,3 0 0 0,-2-1 0 15,-1 0 0-15,0 1 0 16,-2-1 0-16,0 1 0 0,1 0 0 16,-3 3 0-16,2 0 0 0,-2 4-1 15,1-1 1 1,-1-1 0-16,2 2 0 0,-3-1 0 15,-1 2 0 1,1-1-1-16,-1 0 1 0,-2-1 0 16,2 1 0-16,0-1 0 15,-3-1 0-15,4 1 0 0,1-2 0 16,-2 1 0-16,3-2 0 15,-2 0 0-15,0 1-1 16,1 0 1-16,1-1 0 0,-1 3-1 16,1 0 1-1,0-2 0-15,1 4-1 0,2-4 2 16,0 1-2-1,-1 0 1-15,4 1 1 0,-2-2-1 16,2 0 0-16,-1-1 0 16,5 0 1-16,-2 0 0 0,3 0 0 15,2 1-1-15,0-2 1 0,3 0 0 16,-3 1-1-1,6 0 0-15,-2-2 0 0,4 2 1 16,1-1-2 0,0 0 2-16,2-1-1 0,0 3 0 15,4-1 0-15,1-3 1 16,0 3-1-16,1-3 1 0,3 2-1 15,1-2 1 1,2 0-1-16,2 0 0 0,1 0 1 16,0 0-1-16,-1 0 0 0,2 0 1 15,0 0-1 1,1 0 0-16,2 0 0 0,-3-2 0 15,2 2 0-15,-3 0 0 16,6 0 0-16,-2 3 0 16,-1 1 0-16,3-1 0 15,-4 0 0-15,4 3 0 0,1-3 0 16,-1 3 0-16,0-2 0 0,0 0 0 15,2 1 0 1,-1 0 0-16,1 2-1 0,-2-3 1 16,1 1 0-1,3 0 0-15,-1 0 0 0,1-2 0 16,1 1 0-16,-1-1 0 15,0 1 0-15,1-1 0 0,1 0 0 16,-2-1 0 0,1 3 0-16,-1-3 1 0,-1 3-1 15,1-3 0-15,1 1 2 0,-1 1-2 16,1-1-2-1,0-1 4-15,-1 2-2 0,4-3 0 16,-1 0 0-16,0 1-2 16,1-2 2-16,0 0 0 15,-1 0 0-15,2 0 0 16,-2 0 0-16,-1 0 0 0,1 0 0 15,1 3 0 1,-4-2 0-16,4 0 0 0,-1 2 0 16,-1-2 0-16,-1 1 0 0,0-1 0 15,2 2 0 1,-1-1 0-16,1 1 0 0,-2 1 0 15,1-3 0-15,0 3 0 16,-1-1 0-16,0-2 0 0,2 0 0 16,-2 0 0-1,0-1 0-15,0 2 0 0,2-2 0 16,-3 0 0-16,2 0 0 0,-2 0 0 15,3 0 0 1,-1-1 0-16,0 0 0 0,-1-2-1 16,-1 3 1-16,3 0 0 15,-2 0 0-15,-1 0 0 16,2-2 1-16,0 2-1 15,-1 0 0-15,-1 0 0 0,0 0 0 16,0 0 0 0,-1 0 0-16,1 2 0 0,-2 0 0 15,1 1 0-15,1-3-1 0,0 0 1 16,3 0 0-1,-2 0 0-15,4 0 0 0,0 0 0 16,0-4 0-16,0 0 0 16,0 3 0-16,2-5 0 0,-1 3 0 15,-3-2 0 1,5-1 0-16,-2 1 0 0,1 0 1 15,0-2-1 1,-1 0 0-16,3 0 0 0,-1-1 0 16,1 1 0-16,1-1 0 0,-1 1 0 15,0 0 0-15,-1-1 0 16,2-2 0-16,-2 3 0 0,1 0 2 15,1-5-2 1,-3 1-2-16,3 1 2 0,-2-4 0 16,2 0 0-1,-1 1 0-15,2 0 0 0,-3-1 0 16,5 1 2-16,-2 0-2 0,1 2 0 15,-3-1 0-15,1 0 0 16,1 1 0-16,-2 1 0 16,2-3 0-16,-1 1 0 15,3-2 0-15,-3-1 0 0,4-1 0 16,0 2 0-1,0-2 0-15,0-1 0 0,3 2 0 16,-5 1 0 0,1-3 0-16,0 2 0 0,-1 1 0 15,-2-3 0-15,-1 1 0 0,1-4 0 16,1-1 0-16,-1-1 0 15,2-3 0-15,1 0 0 0,0 0 0 16,1-1 0 0,-1 0 0-16,1 1 0 0,1 1 0 15,-1 3 0 1,-2 2-7-16,6 5-28 0,0 0-43 15,1 4-4-15</inkml:trace>
  <inkml:trace contextRef="#ctx0" brushRef="#br0" timeOffset="180500">10719 7810 214 0,'0'0'9'15,"0"0"1"-15,-9-3 3 0,9 3 0 16,0 0 1 0,0 0 0-16,0 0 1 0,0 0-1 15,0 0-6 1,0 0-2-16,0 0-1 0,-5 6 1 15,5-6 1-15,-1 11 1 16,1-11 1-16,-3 15 1 0,2-2 0 16,-4-5-2-16,2 6 0 0,-5-3-2 15,2 3-1 1,-2-2-1-16,-1 1 1 0,-1-3-2 15,0 1 1 1,0 0-1-16,-2 0 0 0,-2 1 1 16,-1 2-3-16,-3 5 1 15,-3 1 0-15,-5 5 1 0,-5 2 1 16,-5 4 0-16,-4 4 1 15,-7 1 0-15,0 3-1 16,-6 0 1-16,-3 3-1 0,-3 1-1 16,-1 3-2-1,-1-2 1-15,-3 3 0 0,-1-1 0 16,-2 1-1-1,1 1 1-15,-1 0-1 0,-1-1 1 16,3-1 0-16,0 1-1 16,1 0 0-16,2-2 0 0,1 1 0 15,-2 0-1-15,5 2 1 0,-1-1-1 16,-2 3 0-1,-1 2 1-15,2 1-1 0,-5 3 0 16,2 3 0 0,0 2 1-16,-1 0 0 0,2 0 0 15,3-1-1-15,3-2 1 16,4-2-1-16,3-3 1 0,2-5-1 15,5-2 0 1,5-4 0-16,1-4-1 0,4-4-2 16,6-2-6-16,-3-10-34 0,11-6-36 15,7-8-4 1</inkml:trace>
  <inkml:trace contextRef="#ctx0" brushRef="#br0" timeOffset="181510">7306 10500 349 0,'0'0'5'0,"0"0"4"15,0 0 3-15,0 0 1 16,-9-8 0-16,9 8 1 0,-12-12 1 16,5 3 0-1,-4-1-4-15,3-2-5 0,-5 1-1 16,1 0 0-16,-1-1-2 0,-2 3 1 15,-1 1-1 1,0 3 0-16,-3 1 0 0,1 4-1 16,-2 0 0-16,0 12 0 15,1 6-1-15,1 10 0 0,1 9 0 16,4 8-1-1,4 6 0-15,4 6-1 0,5 0 1 16,2-2 0 0,11-6-2-16,11-5-3 0,1-18-14 15,13-16-56-15,4 0-7 0</inkml:trace>
  <inkml:trace contextRef="#ctx0" brushRef="#br0" timeOffset="181930">7497 10591 295 0,'0'0'3'0,"-1"13"3"16,1 2 3-16,0 5 2 0,2 3 0 16,7 4 1-1,0-1 0-15,5 1 1 0,3-5-2 16,4-7-4-16,0-9-3 0,-1-6 0 15,0-9-1 1,-4-15 0-16,-1-3 1 0,-7-11 0 16,-4-2 1-16,-4-8 1 15,-4 0-1-15,-5 2 1 0,-4 7 0 16,-1 8 0-1,-2 9 0-15,0 12-1 0,-2 10 0 16,2 16-2 0,-1 9 0-16,3 7-1 0,3 3-2 15,6 3-6-15,2-7-22 0,4-5-49 16,16-6 0-16</inkml:trace>
  <inkml:trace contextRef="#ctx0" brushRef="#br0" timeOffset="182530">7864 10634 266 0,'0'0'5'16,"4"13"4"-1,2-3 1-15,0 1 2 0,-1 0 1 16,1-1 4-16,-6-10 0 0,13 6 0 15,-9-14-2 1,-2-11-4-16,-2-9-3 0,1-6-1 16,-1-7-2-16,3 0-2 15,0 3-3-15,5 4 0 0,1 7 0 16,3 8 0-1,3 11-1-15,0 5 1 0,3 6 0 16,-1 7 1 0,3 4-1-16,-1 4 1 0,-3 2 0 15,0-2 0-15,-1 1 0 0,-1-3-1 16,-3-2 0-16,4 1 1 15,-1-4-1-15,4-1 0 16,3-5-1-16,1-3 1 16,7-2 1-16,0-2-1 0,2-7 0 15,-1-5 0 1,-2-4 2-16,-4-4 0 0,-6-3 2 15,-5-6 0-15,-6 0 2 16,-6-2-2-16,-1 1 2 16,-3 3 2-16,-4 4-1 0,-2 11-1 15,-1 9-1-15,3 12 0 16,-1 17 0-16,3 12-1 0,4 6-2 15,1 6 0 1,5 2-2-16,11-3 1 0,7-9-1 16,8-11-6-1,3-18-24-15,8-9-48 0,4-9-1 16</inkml:trace>
  <inkml:trace contextRef="#ctx0" brushRef="#br0" timeOffset="183330">7053 11456 179 0,'0'0'7'0,"0"17"8"16,1 10 4-16,5 13 5 16,2 12 3-16,7 8 2 15,0 10 0-15,5 5 0 0,0-3-1 16,0 2-8-16,0-18-4 15,-6-14-2-15,0-10-3 0,-10-15-2 16,-4-17-1 0,-2-10-2-16,-8-19-1 0,-5-17-2 15,0-12-2 1,-3-14-1-16,0-11 0 0,4-2-2 15,4 3 1-15,5 5-1 16,5 9 0-16,4 10 0 0,7 17 0 16,7 13 0-16,3 14 0 0,4 8 1 15,0 6 0 1,1 9 1-16,-2 9 1 0,-6 8 1 15,-5 5 2 1,-6 7 0-16,-7 1 1 0,-8 0-1 16,-7-3 1-16,-7-5-4 15,1-7-6-15,-3-15-21 0,-3-6-52 16,7-4-1-16</inkml:trace>
  <inkml:trace contextRef="#ctx0" brushRef="#br0" timeOffset="184130">7630 11613 249 0,'0'0'8'15,"0"0"6"-15,2 14 5 0,-2-14 3 16,1 8 1-16,-1-8 1 15,0 0 2-15,-7-14-2 16,-3-9-8-16,3-6-5 0,-2-4-4 16,3-6-4-1,-2 1-2-15,4 4-2 0,4 2 0 16,2 3 0-16,7 8 0 15,3 4 1-15,4 6-1 16,0 4 1-16,5 3-1 16,1-2 2-16,3 4-1 0,-1-1 0 15,1 0 0-15,0 2 0 0,-1-2 0 16,-4 2 0-1,1 1 1-15,-6 0 0 0,-3 5 0 16,-2 8 1 0,-1 5 0-16,-2 5 1 0,-3 8 2 15,1 2-1-15,0 5 0 16,1 1 0-16,5-2-1 0,2-4-1 15,7-6-1 1,6-11 1-16,1-10-2 0,6-6 1 16,1-12-1-16,0-12 1 0,-3-5-1 15,-7-7 1 1,-7-4 0-16,-12-1 1 0,-5 2 2 15,-6 3-1-15,-11 4 1 16,-7 6 0-16,-2 9 0 16,-4 7 0-16,0 10 1 15,3 7-5-15,4 10 0 0,6 5 0 16,3 3 0-16,7 3 0 0,7-5-5 15,8 1-27 1,8-5-48-16,3-7-3 0</inkml:trace>
  <inkml:trace contextRef="#ctx0" brushRef="#br0" timeOffset="184920.0027">8405 11296 213 0,'0'0'6'15,"0"0"3"-15,0 0 4 0,0 15 2 16,2-5 1 0,0 4 2-16,3 4 1 0,0 4 1 15,1 0-5-15,0 3-3 0,2 1-3 16,1 1-1-1,0-5-3-15,-1-2 0 0,-1-8-2 16,0-3 0-16,-7-9-1 16,10-4-1-16,-6-13 0 15,2-13 0-15,-1-2-1 16,4-8 0-16,0 1-1 0,3 0-1 15,2 7 0 1,4 7 1-16,-1 12 1 0,3 8 0 16,-2 6 1-16,2 11 1 0,-3 2 0 15,-1 0 1 1,-1-5-1-16,-1-7 1 0,-2-5-1 15,0-12-1-15,0-9 0 16,2-1 0-16,0-1 0 0,1 5 2 16,2 7 1-1,2 14 1-15,2 8 0 0,-5 19 1 16,4 9 2-16,-4 8-2 0,4-1-1 15,1 3-12 1,-2 6-61-16,3-21-5 0</inkml:trace>
  <inkml:trace contextRef="#ctx0" brushRef="#br0" timeOffset="185630.0098">9200 11218 322 0,'0'0'5'0,"-4"15"3"15,3 3 2-15,1 3 1 16,0 8 3-16,1-1-1 16,7 0 1-16,2-1 0 0,6-6-3 15,0-15-4 1,5-7 0-16,-2-16-3 0,0-9 0 15,-3-8 0-15,-5-6 0 16,-6-2-2-16,-3-2 1 16,-2 5 1-16,-8 7-1 0,-7 10 1 15,0 13 0-15,-4 9 0 16,1 10-1-16,0 14 1 0,5 5-2 15,4 0-2 1,9 3-7-16,0-11-19 0,7-11-51 16,12-9-3-1</inkml:trace>
  <inkml:trace contextRef="#ctx0" brushRef="#br0" timeOffset="185830.0118">9556 10752 386 0,'0'9'4'16,"0"10"2"-1,0 14 2-15,0 9 2 0,0 12 0 16,0 6 1 0,4 7 0-16,3 5 1 0,4-4-5 15,1-8-1-15,6-10-6 0,-1-13-14 16,4-6-59-16,1-7-5 15</inkml:trace>
  <inkml:trace contextRef="#ctx0" brushRef="#br0" timeOffset="186250.016">9379 11143 290 0,'0'0'6'0,"0"0"2"0,14 3 4 16,-3-1 4-1,7 1-1-15,7 3 3 0,5-2 1 16,6 0-1-16,2 2-3 0,9-6-5 15,-1 0-3 1,5-3-3-16,-2-6 0 0,1-4-2 16,-3-5 0-16,-5-5-1 15,-6-3 0-15,-8-3 0 0,-7-3 0 16,-10 3-1-1,-9 2 2-15,-4 5 0 0,-14 10 2 16,-8 8 1 0,-1 8 0-16,0 14 1 0,-1 8 0 15,4 12 0-15,4 4-1 0,6 2-2 16,10-1-1-16,4-6 0 15,12-2-2-15,7-11-3 0,11-4-14 16,-2-8-61 0,11-10-1-16</inkml:trace>
  <inkml:trace contextRef="#ctx0" brushRef="#br0" timeOffset="186850.022">10273 11272 277 0,'0'0'6'0,"2"13"4"16,3-4 3-16,-5-9 3 16,10 16 3-16,-10-16 1 0,11 3 4 15,-11-3-1-15,7-26-7 16,-7-4-2-16,-1-12-5 0,-3-2-2 15,-1-8-4 1,3 4-2-16,0 5-1 0,2 7 0 16,4 8-1-16,7 10 1 15,7 8 0-15,1 9 1 16,3 1 0-16,7 5-2 0,1-5-10 15,8 2-63-15,0-1-2 16</inkml:trace>
  <inkml:trace contextRef="#ctx0" brushRef="#br0" timeOffset="192800.0813">481 6122 282 0,'0'0'0'16,"0"0"0"-16,0 0 0 0,0 0 0 15,0 0 0 1,0 0 0-16,0 0 0 0,-2-6 2 16,2 6 0-16,-1-15 2 0,1 6 2 15,0-4 0 1,-2-3 1-16,2-6 1 0,-2 0 1 15,2-5-1-15,0 1-1 16,0-8 1-16,4 2-2 16,0-2 1-16,4-2-1 15,0 0-2-15,2-6 0 0,2-1-1 16,3-3-2-16,-1 0 2 0,5-2-3 15,1-3 1 1,5 0-1-16,-1 1 0 0,5 4 0 16,-2-2 0-1,3 5 0-15,2 1 1 0,-2 3-1 16,3 3 0-16,-2 2 1 15,0 3-1-15,2-1 1 0,1 5 0 16,1 1-1 0,0 1 1-16,1 4 0 0,-2-1 0 15,2 5 1-15,-4 2-1 0,4 3 1 16,-4 3-1-1,0 1 0-15,4 1 1 0,-2 1-1 16,3 2 1-16,0 0 0 16,0 0-1-16,1 2 0 15,1 0 1-15,1 2-1 16,-3 0 1-16,0 3 0 0,-1 1-1 15,1 1 0 1,-1 4 1-16,-1-1-1 0,-2 0 1 16,1-1-1-16,2-3 0 0,1 1-1 15,3 0 1 1,-1-2 0-16,2-3 0 0,2 0 0 15,1 0 0-15,-1 0 0 16,0 0 0-16,-2 0 0 0,1 0 1 16,0 0-1-1,1 3 1-15,1-3 0 0,-1 0-1 16,3 0 1-16,-1-3 0 0,5-2 0 15,-2-4 0 1,-2 1-1-16,1-2 1 0,-2-2 0 16,1 0-1-16,-2 1 1 15,1 0-1-15,0-3 1 16,1 1 0-16,4-1-1 15,0-3-1-15,1 0 1 0,0-3-1 16,0 0 0 0,1-3 0-16,-3-1 0 0,1-1 0 15,0-2-1-15,1 1 3 0,2-5-2 16,-2 2 1-1,3-2 0-15,-2 1 0 0,-1-1 0 16,-1 2-1-16,-5 0 1 16,-3-2 0-16,-1 4 0 0,-4-4 0 15,-4-1-1 1,-3 3 1-16,-2-2-1 0,-3 1 0 15,0 2 1 1,-5 3-1-16,-2 4 0 0,-4 5-1 16,0 3 1-16,-3 5 0 0,0 1 0 15,-3 4 0-15,-8 3 0 16,15-3 0-16,-15 3 0 15,15-1 0-15,-15 1 0 16,16 0 0-16,-6 0 0 0,1 0 0 16,1 0 1-1,2 0-1-15,0 1-1 0,2 2 1 16,-2 0 1-16,1 4-1 0,0-2 1 15,1 6-1 1,1 2 1-16,1 1 0 0,2 2-1 16,0 1 1-16,2 1-1 15,2 2 1-15,1 1-1 0,2-1 0 16,1 0 0-1,4-4 0-15,-1 1 0 0,3-2 0 16,1-1-1 0,3-1 1-16,1-5 0 0,2-1 1 15,-1-1-1-15,-1-4 0 0,5 4-1 16,-2-5 1-16,2-1 1 15,-1 0-1-15,1 0 0 16,3-7 0-16,-2 0 0 16,4-4 0-16,0-3 0 0,-1-2 1 15,3-2-1 1,-1-3 0-16,1-1 0 0,0-2 0 15,1-2 0 1,-1-1 0-16,0 1 0 0,3-1-1 16,-2-2 1-16,0 0 0 0,3 0-1 15,0 1 1-15,1 0 0 16,0 2 1-16,4 0-1 0,-5 1 0 15,3 5 0 1,-1 1 0-16,-1 3 0 0,-1-1-1 16,1 4 2-1,-2 2-2-15,0 2 1 0,1-1 0 16,-3 1 0-16,0 2 0 0,1 0 0 15,0 1 0-15,-3 0 0 16,0 1 0-16,-2 0 0 16,-3 1-1-16,3 1 1 15,-4 0 0-15,1 1 0 0,-3 1 1 16,0 0-1-1,0 0 0-15,-1 1 0 0,0 0 1 16,1 0-1 0,0 1 0-16,0 0 1 0,-3 2-1 15,0 1 0-15,0-1 0 0,-1 3-1 16,1-2 1-16,-3 3 0 15,0-2 0-15,0 2 1 16,1 0-1-16,0 0 0 16,-1 1 0-16,0 1 0 0,-2 1 0 15,2-1 0 1,-2 2 0-16,1 2 0 0,-1-2 0 15,0 1 0-15,-1 0 0 16,1 3 0-16,-2-2 0 16,1 1 0-16,-2 2 1 0,0-2-1 15,-1 4 0-15,0-4 1 16,0 2-1-16,1 1 0 0,0-1 0 15,0 1 0 1,-2 0 0-16,1 1 1 0,-2 1-1 16,-1 4 1-1,-3-2-1-15,-1-1 1 0,0 5 0 16,0-1-1-16,-1-3 1 0,0 4-1 15,1-5 0-15,0 2-1 16,0 0 1-16,0 1 0 16,1-1-1-16,-1-1 1 15,-1 4 0-15,0-1 0 0,1 0 0 16,0-2 0-1,-1 2 0-15,-1-4 0 0,1 2 0 16,1-1 0-16,-3 0 0 16,0 0 0-16,-3 0 0 15,2 0 0-15,-2 4 1 0,-3-4 0 16,-1 2 1-16,2 0-1 15,-3-1 0-15,2-1 0 0,-2-2 0 16,3 2 0 0,-2-4-1-16,2 3 0 0,0-1 0 15,0 0 0 1,0 1 0-16,1 0 0 0,-1 1 0 15,1 1 0-15,-2-1 0 16,1 1 0-16,0 2 0 0,1-3 0 16,-2 2-1-16,0 1 1 15,-1 1 0-15,1 1-1 16,1 2 1-16,-2-1 0 0,1 2 0 15,-1-2 0 1,1 2-1-16,-2 2 1 0,1-2 0 16,-1 1 0-1,0-1 0-15,2 1 0 0,-2-2 0 16,1 2 0-16,0-1 2 0,-3 1-2 15,0-1 1-15,-3 0 0 16,1 4 0-16,-2 2-1 0,0 1 1 16,1 0-1-1,0-2 1-15,1 0-1 0,3 2 1 16,0-5-1-1,2-3-1-15,0-1-6 0,-3-7-20 16,-5-2-50-16,9-4-3 16</inkml:trace>
  <inkml:trace contextRef="#ctx0" brushRef="#br0" timeOffset="198130.1348">1107 1939 185 0,'0'0'5'0,"0"0"1"0,0 0 2 15,0 0 1-15,0 0 2 0,1 7 3 16,3 3 0-16,1 7 2 15,3 17-3-15,2 7 1 0,5 17-1 16,3 12 0 0,7 6-2-16,0 3-2 0,6-4-2 15,3-9-1 1,-3-20 0-16,1-13-3 0,0-30-1 15,0-13-2-15,-7-22-6 16,-1-16-2-16,-10-15 1 0,-5-12 1 16,-1-3-1-16,-6 3 0 15,-2 11 5-15,0 13 5 16,-1 17 4-16,-4 22 7 0,4 21 1 15,1 25 4 1,0 20 0-16,0 13-1 0,8 1-5 16,2-2-2-16,8-1-12 15,1-17-68-15,11-16-3 16</inkml:trace>
  <inkml:trace contextRef="#ctx0" brushRef="#br0" timeOffset="199030.1438">1793 2239 220 0,'0'0'8'15,"0"0"3"-15,0 0 0 0,0 0 6 16,-2 5 0 0,2 10 2-16,5 11 2 0,3 6 0 15,3 14-6 1,5 5 0-16,0 4 1 0,2 3-6 15,-1-1-1-15,1-7-1 16,-2-9-2-16,-4-10 0 0,-3-9-1 16,-3-10-2-16,-6-12 0 15,0-12-1-15,-1-14 0 16,-8-14-1-16,-1-11 0 0,-6-11-1 15,2-3-2 1,-2-3 0-16,4 3 1 0,-1 7-1 16,7 7 0-16,3 15 0 15,3 9 0-15,13 15 0 16,2 7 3-16,8 5-3 0,6 7 0 15,3 8 3-15,-2 4 0 16,-3 5 0-16,-2 5 1 0,-11-4 0 16,-5-1 0-1,-9-2 2-15,-10-3 0 0,-10-7-4 16,-3-7 0-1,0-5-8-15,-7-1-33 0,7-8-33 16,6 1-5-16</inkml:trace>
  <inkml:trace contextRef="#ctx0" brushRef="#br0" timeOffset="199480.1483">2383 2038 273 0,'0'0'11'0,"0"0"5"0,-10-4 2 16,10 4 3-1,-15 0 0-15,3 0 3 0,-3 6-1 16,-3 3 1-16,1 4-10 0,-3 2-6 15,7 4-3-15,2 1-3 16,3 4 0-16,8-1-2 0,7 2 1 16,8-1-2-1,5-2 1-15,6 3-1 0,1-4 0 16,-1 1 1-1,-2 2 0-15,-4-2 0 0,-8 1 0 16,-9 0 1-16,-3 2 1 16,-8-4 0-16,-8-1 0 15,-4-6-1-15,-1-7-6 0,1-7-18 16,-9-12-52-16,16-5-3 15</inkml:trace>
  <inkml:trace contextRef="#ctx0" brushRef="#br0" timeOffset="199730.1508">2573 1995 374 0,'0'0'4'0,"0"0"3"16,0 12-1-16,2 6 3 0,3 6-1 15,2 7 2 1,3 8 1-16,0 2-1 0,4 8-3 16,0-2-1-1,2-7-2-15,1-2-2 0,-1-9-2 16,-4-6-6-16,3-7-16 0,-5 2-43 15,-10-18-12-15</inkml:trace>
  <inkml:trace contextRef="#ctx0" brushRef="#br0" timeOffset="199900.1525">2506 2295 375 0,'0'0'2'15,"0"0"1"-15,6-2 1 0,-6 2-1 16,20-10-1-1,-2-2 1-15,7 0 0 0,6-3 1 16,8 1-11-16,5-1-47 16,6-2-15-16</inkml:trace>
  <inkml:trace contextRef="#ctx0" brushRef="#br0" timeOffset="200760.1611">3000 2363 219 0,'0'0'6'0,"0"0"7"16,0 0 3-16,1 9 4 0,-1-9 2 15,0 0-1 1,0 0 2-16,0 0-1 0,0-13-6 15,-5-3-6-15,-1-7-3 16,2 4-3-16,-1-4-2 0,1 1-1 16,0 4-1-1,4 3 0-15,4 2 0 0,6 6 2 16,3 6-1-16,5 0-1 0,3 1 2 15,4 0-1 1,1 1 0-16,2 0 0 0,0-1-1 16,-2 2 1-16,0-1 0 15,-3-1 0-15,-2 0-1 0,-1 3 1 16,1 1-1-1,-1 1 3-15,2 4-2 0,2-2 0 16,-1-2 0 0,2 0-1-16,-1-3 0 0,-2-2 1 15,-5-4 0-15,-3-6-2 0,-4-7 2 16,-6-2 1-1,-4-1 2-15,-4-1 4 0,-2 3-2 16,-6 2 3-16,0 10-2 16,-1 6 1-16,-1 8-2 0,3 12 2 15,2 7-3 1,5 4-2-16,4 3 1 0,3 0-3 15,8-6 0 1,9-5-2-16,1-12-10 0,14-11-64 16,-1 0-3-16</inkml:trace>
  <inkml:trace contextRef="#ctx0" brushRef="#br0" timeOffset="201330.1668">3845 2114 395 0,'0'0'4'0,"0"0"2"0,0 0 1 16,0 0 1-16,0 0 0 15,0 0 2-15,0 0-1 16,0-5 1-16,0 5-4 15,0-10-1-15,0 10-1 0,-3-10 0 16,3 10-1 0,-9-12-1-16,9 12 0 0,-9-10 0 15,9 10-1-15,0 0 0 0,-12-7-1 16,12 7 1-1,0 0-1-15,0 0 0 0,-8-4-1 16,8 4 2-16,0 0-1 16,-10 0-1-16,10 0 1 0,0 0-1 15,-11 2 1 1,11-2 0-16,-10 5-1 0,10-5 0 15,-12 7 1 1,12-7-1-16,-13 10 0 0,13-10 0 16,-14 14 1-16,7-4-1 0,-1 2 0 15,1 5 0-15,0 5 0 16,2 2 2-16,1 2-1 15,4 1 0-15,1-3 0 16,7-4-1-16,5-5 0 0,1-6 0 16,4-9-2-1,2-4 0-15,-2-8 1 0,-2-3 0 16,-5 2 2-16,-1 1 0 0,-10 12 2 15,10 0-1 1,-5 10 2-16,0 7-1 0,2 3-1 16,7 6-9-16,-2 2-46 15,5-11-23-15,3-7-3 0</inkml:trace>
  <inkml:trace contextRef="#ctx0" brushRef="#br0" timeOffset="201850.172">4074 2130 327 0,'0'0'7'0,"0"0"2"0,0 13 1 15,0-4 2 1,3 3 2-16,3 3 0 0,0 4 1 15,5 4-1-15,-3 0-5 16,6 0-4-16,0 0 0 0,-1-3-2 16,0-4-2-1,-2-2 1-15,-1-8-3 0,-10-6 0 16,17-9-2-16,-10-9-1 0,-2-10-2 15,5-1-1 1,-1-1 1-16,3 0 0 0,0 5 0 16,0 8 2-16,3 7 4 15,-1 9 2-15,3 1 2 16,-3 6 0-16,2-1 1 15,0-1 1-15,1-4 0 0,-3-9-2 16,0-8 0 0,-1-3-2-16,0-3 1 0,1 1-1 15,-1 7 0-15,0 6 0 0,2 9-1 16,-2 14-1-1,2 8 1-15,-1 6 0 0,0 3-3 16,5 4-15-16,2-5-57 16,-4-7 0-16</inkml:trace>
  <inkml:trace contextRef="#ctx0" brushRef="#br0" timeOffset="202670.1802">5000 2205 271 0,'0'5'11'0,"2"15"0"16,5 9 4-16,1 7 3 0,4 13 0 16,3 8 3-1,3 6 1-15,4 5 0 0,-2-7-10 16,0-8-2-16,-2-11-2 0,-3-9-2 15,-4-16-2 1,-11-17-2-16,9-3 0 0,-9-23-1 16,-7-16-1-16,-3-14-1 15,0-11-3-15,1-8 0 16,2-2 0-16,2 4 1 15,3 6-2-15,2 11 1 0,6 12 0 16,5 16 1 0,5 17 4-16,3 10-2 0,2 7 1 15,2 11 0-15,-2 5 3 0,-1 5 1 16,-7 4 2-1,-4 1 0-15,-7-3 0 0,-4-3 1 16,-13-8 0-16,-1-7-2 16,-5-11-6-16,-3-5-14 0,4-19-41 15,3 7-22 1,3-7-3-16</inkml:trace>
  <inkml:trace contextRef="#ctx0" brushRef="#br0" timeOffset="203250.1859">5534 2276 286 0,'0'0'3'0,"0"0"5"0,0 0 1 16,0 0 6-1,0 0 1-15,0 0-1 0,0-13 4 16,0 1 0-16,-2-4-4 15,-3-2-2-15,-1-5-4 0,1 0-4 16,0-1-3 0,4 4 2-16,1 2-3 0,4 1-1 15,9 2 1-15,2 5-2 0,5 3 1 16,5-1 0-1,-1 4-1-15,5-2-4 0,1 2-4 16,-1 4-9-16,-1 0-4 16,-2 0-5-16,0 1 4 0,-5 6 2 15,-2 2 8 1,-5 3 11-16,-2 3 9 0,-4 4 12 15,0 3 5 1,-2 2 4-16,0 3 0 0,3 0-4 16,0-3-6-16,3-4-7 0,0-4-5 15,4-7-2-15,0-9-3 16,1-4 0-16,2-10 0 15,-6-6 0-15,-2-2 0 16,-4-4 1-16,-4-3 1 0,-3 1 0 16,-8 5 2-1,-4 7-1-15,-3 1 0 0,-5 8 0 16,0 7-1-16,2 8 0 0,1 9-3 15,6 6-4 1,2-9-27-16,9 5-48 0,7 0-2 16</inkml:trace>
  <inkml:trace contextRef="#ctx0" brushRef="#br0" timeOffset="204000.1935">6211 2121 163 0,'0'0'2'16,"0"0"4"-16,0 0 2 15,0 0 3-15,0 0 4 0,0 0 5 16,0 0 2-1,7 5 2-15,-7-5-3 0,11 15 1 16,-5-4-4 0,0 1-2-16,1 3-4 0,0 2 0 15,-1 5-4-15,1-3-1 0,0 3-2 16,2-3 0-1,1-2-2-15,-1-5 1 0,-1 1-1 16,4-9-1-16,0-4 0 16,0-5-2-16,1-13 1 0,-3-3-1 15,4-3 1 1,-3-5-1-16,2 1 0 0,-2 5-1 15,0-1 0 1,1 10 2-16,3 6-1 0,2 2 0 16,1 6 0-16,2 0 1 0,4 3-2 15,-3 0 2-15,2-3-1 16,-5 3 0-16,-1 1 0 15,-3 0 1-15,-3 7 2 16,0 0 2-16,-4 7-1 0,3 3 1 16,-2 4 0-1,8-1 0-15,-2-4-2 0,6-3-4 16,-4-11-13-16,3-10-45 0,1-1-14 15</inkml:trace>
  <inkml:trace contextRef="#ctx0" brushRef="#br0" timeOffset="204370.1972">6925 2096 388 0,'0'0'8'0,"-2"16"0"0,0-1 2 15,2 4 0 1,0 1 2-16,5 0 0 0,3-3-2 15,5 1 1 1,6-9-6-16,2-9-2 0,1-8-3 16,-1-9-1-16,1-7-2 0,-6-2 1 15,-6-3 2 1,-5-3-2-16,-5 5 2 0,-10 5 0 15,-3 8 1-15,-6 4 0 16,1 8 2-16,0 7-1 0,0 11-1 16,5 7 0-1,6 1-4-15,1-7-21 0,7 0-52 16,11 0-1-16</inkml:trace>
  <inkml:trace contextRef="#ctx0" brushRef="#br0" timeOffset="204790.2014">7346 1699 286 0,'0'0'11'0,"0"21"3"15,0 3 3-15,2 12 0 16,2 10 3-16,1 9 0 0,3 6-1 16,1 6 0-1,5-2-8-15,-3-11-7 0,5-1-7 16,-5-17-20-16,-6-9-49 0,10-9-2 15</inkml:trace>
  <inkml:trace contextRef="#ctx0" brushRef="#br0" timeOffset="205200.2055">7247 2058 309 0,'0'0'3'16,"0"0"2"0,0 0 3-16,11 4 1 0,-3-3 1 15,5 2 1-15,5 1 2 16,4 0-1-16,3-1-2 0,5 0-1 15,2-3-4 1,4 0-1-16,-2-3-2 0,0-6 1 16,1-1-2-16,-6-3 0 0,0-1-1 15,-6 0 1 1,-5-1-1-16,-5-2 1 0,-4 6 1 15,-9 11-1-15,0-11 1 16,-6 11 2-16,-7 7 1 0,1 8 2 16,-2 7-2-1,0 7 2-15,5 3-1 0,0 4 0 16,9-3-1-16,7-3-2 0,5-5-1 16,8-7-2-1,2-9-3-15,8-6-15 0,0-5-57 16,0-8-2-1</inkml:trace>
  <inkml:trace contextRef="#ctx0" brushRef="#br0" timeOffset="205490.2084">7915 2221 413 0,'0'0'3'15,"0"0"2"1,0 0 0-16,0 0 2 0,-4-11 0 15,0 0 1-15,-2-4 1 16,1-5 0-16,-3-5-3 0,1-5-2 16,5 1 0-1,0 1-2-15,2-1 0 0,4 8-1 16,6 2 0-16,6 7-1 0,5 7 0 15,4 4 0 1,1-3-10-16,12-9-65 0,0 13-2 16</inkml:trace>
  <inkml:trace contextRef="#ctx0" brushRef="#br0" timeOffset="206610.2196">1868 3582 289 0,'0'0'8'16,"0"0"-1"-1,0 0 1-15,0 0 2 0,9 5 0 16,-9-5 3-16,18 1 0 16,-4-1 2-16,2-7-8 15,4-6 3-15,-2-4-3 16,3-6 0-16,-7 0 0 0,2-4-2 15,-9 3 1-15,-3 2 1 0,-4 7-1 16,-8 8 1 0,-6 7 1-16,-4 10-1 0,-2 13 1 15,-3 12-1 1,3 7 0-16,1 5-1 0,4 0-1 15,6 0-1-15,7-4-2 16,7-9 1-16,16-10-2 0,6-15-3 16,9-9-11-1,1-12-32-15,8-13-34 0,-1-7-1 16</inkml:trace>
  <inkml:trace contextRef="#ctx0" brushRef="#br0" timeOffset="206860.2221">2202 3071 380 0,'0'0'6'15,"0"0"1"-15,0 16 4 0,2 7 1 16,-1 9 2-1,3 11 0-15,2 11 2 0,4 13-1 16,0 3-3 0,1 6-4-16,4-4-3 0,4-7-1 15,3-6-3-15,5-6-5 16,-4-16-19-16,-11-8-55 0,17-11-3 15</inkml:trace>
  <inkml:trace contextRef="#ctx0" brushRef="#br0" timeOffset="207170.2252">2550 3612 366 0,'0'0'6'0,"0"0"-1"16,0 9 2-16,0-9 0 0,18 3 1 15,-6-3 0-15,6-8 1 16,1-2 0-16,1-7-5 0,-2-2 1 16,0-5 0-1,-8 0 0-15,-2 2 2 0,-8 3 0 16,0 4 0-1,-3 5 1-15,3 10 0 0,-18 1 0 16,9 15-1-16,3 6-2 0,2 4-1 16,4 4-1-16,3 0 0 15,9-2-3-15,7-6 0 0,13-3-17 16,2-13-62-1,6-6-2-15</inkml:trace>
  <inkml:trace contextRef="#ctx0" brushRef="#br0" timeOffset="207990.2334">3004 3408 197 0,'0'0'6'0,"0"0"3"16,1 8 1-16,-1-8 4 16,3 9 3-16,-3-9 1 0,4 14 3 15,-1-2-1 1,-2-1-2-16,2 9-3 0,0-2-1 15,2 8-2 1,2-4-3-16,2 8 0 0,0-5-4 16,1 0-1-16,4-5 0 15,-4-7-2-15,3-4 0 0,-3-8-1 16,1-5 1-16,0-11-1 15,0-4-1-15,-1-5-1 16,7-1 0-16,-1-1 0 0,1 8-1 16,3 6 1-1,-3 5-1-15,4 7 1 0,-6 3 1 16,3 7 0-1,-6-1 1-15,1 3 0 0,-1-9 1 16,-3-3 0-16,3 0 0 0,-3-7 1 16,3 2 1-16,-1 5 0 15,3 2 1-15,2 12 0 0,1 4 0 16,3 7-1-1,1 3 1-15,-1 1-1 0,5-1-6 16,-5-10-15 0,-4-6-55-16,4-9-1 0</inkml:trace>
  <inkml:trace contextRef="#ctx0" brushRef="#br0" timeOffset="208410.2376">3708 3522 318 0,'0'0'4'0,"0"0"1"16,0 0 1-1,9 0 1-15,-2-11 0 0,6 0 0 16,-3-1 1-16,5-5 1 0,-2-3-3 16,0-1-2-16,-2-1 3 15,-6 2 2-15,0 8 2 16,-5 0 2-16,0 12 0 15,-9-2 0-15,1 7 1 0,-2 15 1 16,3 5-5 0,3 5-3-16,2 1-3 0,2 1-1 15,11-3-2-15,10-1-7 16,1-10-28-16,13-6-43 15,3-9-4-15</inkml:trace>
  <inkml:trace contextRef="#ctx0" brushRef="#br0" timeOffset="209080.2443">4118 3418 215 0,'0'0'7'16,"0"0"5"-16,0 0 4 15,0 0 1-15,0 0 2 16,-4 14 2-16,4 1 0 0,2 6 1 15,4 7-4 1,3 1-5-16,-1 1-1 0,3-3-3 16,-3 1-2-16,1-9 1 15,-1-9 0-15,-8-10-2 16,9-8-1-16,-2-19-1 0,-1-10-3 15,7-3-2-15,1-4-1 16,3 3-4-16,1 6 0 0,3 12 1 16,0 13 1-1,0 16-1-15,-4 17 5 0,-2 8 2 16,-5 6 1-1,0 2 0-15,-4-3 1 0,-1-7-3 16,-4-7-15-16,-4-12-54 0,3-10-3 16</inkml:trace>
  <inkml:trace contextRef="#ctx0" brushRef="#br0" timeOffset="209310.2466">4531 3074 400 0,'0'0'6'16,"0"24"1"-16,6 3 2 16,0 10 2-16,4 10 0 15,3 8 1-15,1 7 0 16,3 5 0-16,-1-6-5 0,3-6-3 15,-3-9-3 1,0-12-7-16,-6-11-22 0,-10-9-49 16,0-14-2-16</inkml:trace>
  <inkml:trace contextRef="#ctx0" brushRef="#br0" timeOffset="209500.2485">4424 3413 417 0,'0'0'3'16,"0"0"0"-1,0 0 0-15,10 4 1 0,4-4 1 16,6 0 0-16,4-4-1 0,7-4 1 16,9-3-5-1,3-3-9-15,7 0-23 0,6 0-41 16,-9 1 0-16</inkml:trace>
  <inkml:trace contextRef="#ctx0" brushRef="#br0" timeOffset="209750.251">4924 3277 416 0,'0'0'4'0,"0"0"1"0,-4-10 2 0,4 10 1 15,-9-8 0 1,9 8 2-16,-15 0 0 0,5 3 0 15,-3 8-3-15,3 5-1 0,-1 5-2 16,4 4 0 0,3 1-2-16,4 1 0 0,2-2-1 15,7-1 0-15,5-2-1 16,1-2 0-16,3-1-1 0,-2-1 0 15,-1 0 0 1,-6 2 0-16,-3 1 0 0,-6 4 1 16,-3-1 0-1,-10 0-1-15,-4-2-2 0,3-4-19 16,9-6-55-16,-15-9-2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52906-BF63-234B-A7A9-9F7BAF70AE68}" type="datetimeFigureOut">
              <a:rPr lang="en-US" smtClean="0"/>
              <a:t>11/29/17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E91925-4473-AF43-874F-E5D83A92F354}" type="slidenum">
              <a:rPr lang="en-US" smtClean="0"/>
              <a:t>‹#›</a:t>
            </a:fld>
            <a:endParaRPr lang="en-US"/>
          </a:p>
        </p:txBody>
      </p:sp>
    </p:spTree>
    <p:extLst>
      <p:ext uri="{BB962C8B-B14F-4D97-AF65-F5344CB8AC3E}">
        <p14:creationId xmlns:p14="http://schemas.microsoft.com/office/powerpoint/2010/main" val="836364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Cas9 recognizes PAM, will not cleave targeted site in absence</a:t>
            </a:r>
            <a:r>
              <a:rPr lang="en-US" baseline="0" dirty="0" smtClean="0"/>
              <a:t> of that recognition.</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4</a:t>
            </a:fld>
            <a:endParaRPr lang="en-US"/>
          </a:p>
        </p:txBody>
      </p:sp>
    </p:spTree>
    <p:extLst>
      <p:ext uri="{BB962C8B-B14F-4D97-AF65-F5344CB8AC3E}">
        <p14:creationId xmlns:p14="http://schemas.microsoft.com/office/powerpoint/2010/main" val="180053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you want to use the NHEJ method? The HDR</a:t>
            </a:r>
            <a:r>
              <a:rPr lang="en-US" baseline="0" dirty="0" smtClean="0"/>
              <a:t> method?</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5</a:t>
            </a:fld>
            <a:endParaRPr lang="en-US"/>
          </a:p>
        </p:txBody>
      </p:sp>
    </p:spTree>
    <p:extLst>
      <p:ext uri="{BB962C8B-B14F-4D97-AF65-F5344CB8AC3E}">
        <p14:creationId xmlns:p14="http://schemas.microsoft.com/office/powerpoint/2010/main" val="133563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sz="1400" b="1">
                <a:latin typeface="Arial" charset="0"/>
                <a:ea typeface="msgothic" charset="-128"/>
                <a:cs typeface="msgothic" charset="-128"/>
              </a:rPr>
              <a:t>Overview of DNA sequencing using the Illumina platform.</a:t>
            </a:r>
            <a:r>
              <a:rPr lang="en-GB" altLang="en-US">
                <a:latin typeface="Arial" charset="0"/>
                <a:ea typeface="msgothic" charset="-128"/>
                <a:cs typeface="msgothic" charset="-128"/>
              </a:rPr>
              <a:t> In next-generation DNA sequencing, DNA is first fragmented into smaller input-sized fragments by enzymes or by sonication. The ends of these fragments are repaired and specific adapters are ligated to the ends of the fragments, allowing hybridization to a flow cell to occur. A bridge amplification step is performed to create a cluster of fragments with the same sequence. One strand of DNA is removed and fluorescently labeled nucleotides are passed by each cluster. An image of the flow cell is recorded for the first cycle and a computer processes which nucleotide was incorporated at each cluster’s co-ordinates. The fluorescent label is cleaved and a second round of fluorescently labeled nucleotides is passed by each cluster. Again (cycle 2) the nucleotide is recorded and each cycle leads to the sequence of each fragment (a read). These reads are then aligned to a reference genome. By assembling reads (merging short reads together), it is therefore, possible to reconstruct the unfragmented original sequence.</a:t>
            </a:r>
          </a:p>
        </p:txBody>
      </p:sp>
    </p:spTree>
    <p:extLst>
      <p:ext uri="{BB962C8B-B14F-4D97-AF65-F5344CB8AC3E}">
        <p14:creationId xmlns:p14="http://schemas.microsoft.com/office/powerpoint/2010/main" val="202781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sz="1400" b="1">
                <a:latin typeface="Arial" charset="0"/>
                <a:ea typeface="msgothic" charset="-128"/>
                <a:cs typeface="msgothic" charset="-128"/>
              </a:rPr>
              <a:t>Detection of single-nucleotide variants (SNVs) and copy number variants (CNVs).</a:t>
            </a:r>
            <a:r>
              <a:rPr lang="en-GB" altLang="en-US">
                <a:latin typeface="Arial" charset="0"/>
                <a:ea typeface="msgothic" charset="-128"/>
                <a:cs typeface="msgothic" charset="-128"/>
              </a:rPr>
              <a:t> Mapping HTS reads to control annotations (unaffected family member, reference annotation) is used to identify single-nucleotide changes up to large structural DNA changes. Discrepancies between the reference annotation and the mapped sequence can be called to annotate SNV. More reads mapped (ie, higher read depth) results in a higher confidence level to the called SNV in question. If a disproportionate amount of reads are mapped to a gene for a given read depth, this region of DNA may be interpreted as a CNV.</a:t>
            </a:r>
          </a:p>
        </p:txBody>
      </p:sp>
    </p:spTree>
    <p:extLst>
      <p:ext uri="{BB962C8B-B14F-4D97-AF65-F5344CB8AC3E}">
        <p14:creationId xmlns:p14="http://schemas.microsoft.com/office/powerpoint/2010/main" val="26940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endParaRPr lang="en-GB" altLang="en-US" dirty="0">
              <a:latin typeface="Arial" charset="0"/>
              <a:ea typeface="msgothic" charset="-128"/>
              <a:cs typeface="msgothic" charset="-128"/>
            </a:endParaRPr>
          </a:p>
        </p:txBody>
      </p:sp>
    </p:spTree>
    <p:extLst>
      <p:ext uri="{BB962C8B-B14F-4D97-AF65-F5344CB8AC3E}">
        <p14:creationId xmlns:p14="http://schemas.microsoft.com/office/powerpoint/2010/main" val="176247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kind of reaction is this? Which atom is the nucleophile?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27</a:t>
            </a:fld>
            <a:endParaRPr lang="en-US"/>
          </a:p>
        </p:txBody>
      </p:sp>
    </p:spTree>
    <p:extLst>
      <p:ext uri="{BB962C8B-B14F-4D97-AF65-F5344CB8AC3E}">
        <p14:creationId xmlns:p14="http://schemas.microsoft.com/office/powerpoint/2010/main" val="1103639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Cap</a:t>
            </a:r>
          </a:p>
          <a:p>
            <a:r>
              <a:rPr lang="en-US" dirty="0" smtClean="0"/>
              <a:t>Splice</a:t>
            </a:r>
            <a:r>
              <a:rPr lang="en-US" baseline="0" dirty="0" smtClean="0"/>
              <a:t> out introns</a:t>
            </a:r>
          </a:p>
          <a:p>
            <a:r>
              <a:rPr lang="en-US" baseline="0" dirty="0" smtClean="0"/>
              <a:t>Poly(A) tail</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51</a:t>
            </a:fld>
            <a:endParaRPr lang="en-US"/>
          </a:p>
        </p:txBody>
      </p:sp>
    </p:spTree>
    <p:extLst>
      <p:ext uri="{BB962C8B-B14F-4D97-AF65-F5344CB8AC3E}">
        <p14:creationId xmlns:p14="http://schemas.microsoft.com/office/powerpoint/2010/main" val="140613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DBB330-8FD4-264B-A38B-5710B75E263B}"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17452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DBB330-8FD4-264B-A38B-5710B75E263B}"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8783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DBB330-8FD4-264B-A38B-5710B75E263B}"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24425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DBB330-8FD4-264B-A38B-5710B75E263B}"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94187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DBB330-8FD4-264B-A38B-5710B75E263B}"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8013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DBB330-8FD4-264B-A38B-5710B75E263B}"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05644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DBB330-8FD4-264B-A38B-5710B75E263B}" type="datetimeFigureOut">
              <a:rPr lang="en-US" smtClean="0"/>
              <a:t>11/29/17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96390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DBB330-8FD4-264B-A38B-5710B75E263B}" type="datetimeFigureOut">
              <a:rPr lang="en-US" smtClean="0"/>
              <a:t>11/29/17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69882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DBB330-8FD4-264B-A38B-5710B75E263B}" type="datetimeFigureOut">
              <a:rPr lang="en-US" smtClean="0"/>
              <a:t>11/29/17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8450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DBB330-8FD4-264B-A38B-5710B75E263B}"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69541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DBB330-8FD4-264B-A38B-5710B75E263B}"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1226551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DBB330-8FD4-264B-A38B-5710B75E263B}" type="datetimeFigureOut">
              <a:rPr lang="en-US" smtClean="0"/>
              <a:t>11/29/17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8526A-BC05-4D43-8BB3-EF162D674D2B}" type="slidenum">
              <a:rPr lang="en-US" smtClean="0"/>
              <a:t>‹#›</a:t>
            </a:fld>
            <a:endParaRPr lang="en-US"/>
          </a:p>
        </p:txBody>
      </p:sp>
    </p:spTree>
    <p:extLst>
      <p:ext uri="{BB962C8B-B14F-4D97-AF65-F5344CB8AC3E}">
        <p14:creationId xmlns:p14="http://schemas.microsoft.com/office/powerpoint/2010/main" val="1896683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xml"/><Relationship Id="rId3"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4"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6.xml"/><Relationship Id="rId3" Type="http://schemas.openxmlformats.org/officeDocument/2006/relationships/image" Target="../media/image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customXml" Target="../ink/ink7.xml"/><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customXml" Target="../ink/ink8.xml"/><Relationship Id="rId4"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9.xml"/><Relationship Id="rId4"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 Id="rId3"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customXml" Target="../ink/ink10.xml"/><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48.xml.rels><?xml version="1.0" encoding="UTF-8" standalone="yes"?>
<Relationships xmlns="http://schemas.openxmlformats.org/package/2006/relationships"><Relationship Id="rId3" Type="http://schemas.openxmlformats.org/officeDocument/2006/relationships/customXml" Target="../ink/ink11.xml"/><Relationship Id="rId4" Type="http://schemas.openxmlformats.org/officeDocument/2006/relationships/image" Target="../media/image290.png"/><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customXml" Target="../ink/ink12.xml"/><Relationship Id="rId4"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ustomXml" Target="../ink/ink2.xml"/><Relationship Id="rId5"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customXml" Target="../ink/ink13.xml"/><Relationship Id="rId5"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3" Type="http://schemas.openxmlformats.org/officeDocument/2006/relationships/customXml" Target="../ink/ink14.xml"/><Relationship Id="rId4"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Broad topics</a:t>
            </a:r>
            <a:endParaRPr lang="en-US" dirty="0"/>
          </a:p>
        </p:txBody>
      </p:sp>
      <p:sp>
        <p:nvSpPr>
          <p:cNvPr id="3" name="Content Placeholder 2"/>
          <p:cNvSpPr>
            <a:spLocks noGrp="1"/>
          </p:cNvSpPr>
          <p:nvPr>
            <p:ph idx="1"/>
          </p:nvPr>
        </p:nvSpPr>
        <p:spPr>
          <a:xfrm>
            <a:off x="370114" y="931411"/>
            <a:ext cx="8454572" cy="5331505"/>
          </a:xfrm>
        </p:spPr>
        <p:txBody>
          <a:bodyPr>
            <a:normAutofit fontScale="92500" lnSpcReduction="20000"/>
          </a:bodyPr>
          <a:lstStyle/>
          <a:p>
            <a:pPr marL="0" indent="0">
              <a:buNone/>
            </a:pPr>
            <a:endParaRPr lang="en-US" dirty="0" smtClean="0"/>
          </a:p>
          <a:p>
            <a:r>
              <a:rPr lang="en-US" dirty="0" smtClean="0"/>
              <a:t>DNA replication (aspects covered after exam 1)</a:t>
            </a:r>
          </a:p>
          <a:p>
            <a:r>
              <a:rPr lang="en-US" dirty="0" smtClean="0"/>
              <a:t>Methods for genetic engineering/genome modification/genome editing including CRISPR-Cas9</a:t>
            </a:r>
            <a:endParaRPr lang="en-US" dirty="0"/>
          </a:p>
          <a:p>
            <a:r>
              <a:rPr lang="en-US" dirty="0"/>
              <a:t>Methods for DNA sequencing</a:t>
            </a:r>
          </a:p>
          <a:p>
            <a:r>
              <a:rPr lang="en-US" dirty="0"/>
              <a:t>Methods for measuring gene expression</a:t>
            </a:r>
          </a:p>
          <a:p>
            <a:r>
              <a:rPr lang="en-US" dirty="0"/>
              <a:t>Telomeres and telomerase</a:t>
            </a:r>
          </a:p>
          <a:p>
            <a:r>
              <a:rPr lang="en-US" dirty="0"/>
              <a:t>DNA damage and </a:t>
            </a:r>
            <a:r>
              <a:rPr lang="en-US" dirty="0" smtClean="0"/>
              <a:t>repair</a:t>
            </a:r>
          </a:p>
          <a:p>
            <a:r>
              <a:rPr lang="en-US" dirty="0" smtClean="0"/>
              <a:t>Homologous recombination</a:t>
            </a:r>
            <a:endParaRPr lang="en-US" dirty="0"/>
          </a:p>
          <a:p>
            <a:r>
              <a:rPr lang="en-US" dirty="0"/>
              <a:t>Transcription and RNA </a:t>
            </a:r>
            <a:r>
              <a:rPr lang="en-US" dirty="0" smtClean="0"/>
              <a:t>processing</a:t>
            </a:r>
          </a:p>
        </p:txBody>
      </p:sp>
    </p:spTree>
    <p:extLst>
      <p:ext uri="{BB962C8B-B14F-4D97-AF65-F5344CB8AC3E}">
        <p14:creationId xmlns:p14="http://schemas.microsoft.com/office/powerpoint/2010/main" val="1452941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579"/>
            <a:ext cx="8229600" cy="1143000"/>
          </a:xfrm>
        </p:spPr>
        <p:txBody>
          <a:bodyPr/>
          <a:lstStyle/>
          <a:p>
            <a:r>
              <a:rPr lang="en-US" dirty="0" smtClean="0"/>
              <a:t>Sanger sequencing</a:t>
            </a:r>
            <a:endParaRPr lang="en-US" dirty="0"/>
          </a:p>
        </p:txBody>
      </p:sp>
      <p:pic>
        <p:nvPicPr>
          <p:cNvPr id="8" name="Picture 7" descr="figure_07_11a.jpg"/>
          <p:cNvPicPr>
            <a:picLocks noChangeAspect="1"/>
          </p:cNvPicPr>
          <p:nvPr/>
        </p:nvPicPr>
        <p:blipFill>
          <a:blip r:embed="rId2"/>
          <a:stretch>
            <a:fillRect/>
          </a:stretch>
        </p:blipFill>
        <p:spPr>
          <a:xfrm>
            <a:off x="304800" y="1648346"/>
            <a:ext cx="8534400" cy="3499104"/>
          </a:xfrm>
          <a:prstGeom prst="rect">
            <a:avLst/>
          </a:prstGeom>
        </p:spPr>
      </p:pic>
    </p:spTree>
    <p:extLst>
      <p:ext uri="{BB962C8B-B14F-4D97-AF65-F5344CB8AC3E}">
        <p14:creationId xmlns:p14="http://schemas.microsoft.com/office/powerpoint/2010/main" val="1911032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8971" y="-87086"/>
            <a:ext cx="3723968" cy="1143000"/>
          </a:xfrm>
        </p:spPr>
        <p:txBody>
          <a:bodyPr>
            <a:normAutofit/>
          </a:bodyPr>
          <a:lstStyle/>
          <a:p>
            <a:r>
              <a:rPr lang="en-US" sz="3200" dirty="0" smtClean="0"/>
              <a:t>Sanger sequencing</a:t>
            </a:r>
            <a:endParaRPr lang="en-US" sz="3200" dirty="0"/>
          </a:p>
        </p:txBody>
      </p:sp>
      <p:pic>
        <p:nvPicPr>
          <p:cNvPr id="8194" name="Picture 2" descr="https://ka-perseus-images.s3.amazonaws.com/d56c026870bbfee4658a9eaa52daba496d4a58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82" y="231493"/>
            <a:ext cx="7224795" cy="61693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046" y="6400801"/>
            <a:ext cx="7951807" cy="523220"/>
          </a:xfrm>
          <a:prstGeom prst="rect">
            <a:avLst/>
          </a:prstGeom>
          <a:noFill/>
        </p:spPr>
        <p:txBody>
          <a:bodyPr wrap="square" rtlCol="0">
            <a:spAutoFit/>
          </a:bodyPr>
          <a:lstStyle/>
          <a:p>
            <a:r>
              <a:rPr lang="en-US" sz="1400" dirty="0"/>
              <a:t>Graphic: https://</a:t>
            </a:r>
            <a:r>
              <a:rPr lang="en-US" sz="1400" dirty="0" err="1"/>
              <a:t>www.khanacademy.org</a:t>
            </a:r>
            <a:r>
              <a:rPr lang="en-US" sz="1400" dirty="0"/>
              <a:t>/science/biology/biotech-</a:t>
            </a:r>
            <a:r>
              <a:rPr lang="en-US" sz="1400" dirty="0" err="1"/>
              <a:t>dna</a:t>
            </a:r>
            <a:r>
              <a:rPr lang="en-US" sz="1400" dirty="0"/>
              <a:t>-technology/</a:t>
            </a:r>
            <a:r>
              <a:rPr lang="en-US" sz="1400" dirty="0" err="1"/>
              <a:t>dna</a:t>
            </a:r>
            <a:r>
              <a:rPr lang="en-US" sz="1400" dirty="0"/>
              <a:t>-sequencing-</a:t>
            </a:r>
            <a:r>
              <a:rPr lang="en-US" sz="1400" dirty="0" err="1"/>
              <a:t>pcr</a:t>
            </a:r>
            <a:r>
              <a:rPr lang="en-US" sz="1400" dirty="0"/>
              <a:t>-electrophoresis/a/</a:t>
            </a:r>
            <a:r>
              <a:rPr lang="en-US" sz="1400" dirty="0" err="1"/>
              <a:t>dna</a:t>
            </a:r>
            <a:r>
              <a:rPr lang="en-US" sz="1400" dirty="0"/>
              <a:t>-sequencing</a:t>
            </a:r>
          </a:p>
        </p:txBody>
      </p:sp>
    </p:spTree>
    <p:extLst>
      <p:ext uri="{BB962C8B-B14F-4D97-AF65-F5344CB8AC3E}">
        <p14:creationId xmlns:p14="http://schemas.microsoft.com/office/powerpoint/2010/main" val="237036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err="1" smtClean="0"/>
              <a:t>Illumina</a:t>
            </a:r>
            <a:r>
              <a:rPr lang="en-US" dirty="0" smtClean="0"/>
              <a:t> sequencing</a:t>
            </a:r>
            <a:endParaRPr lang="en-US" dirty="0"/>
          </a:p>
        </p:txBody>
      </p:sp>
      <p:sp>
        <p:nvSpPr>
          <p:cNvPr id="5" name="Content Placeholder 4"/>
          <p:cNvSpPr>
            <a:spLocks noGrp="1"/>
          </p:cNvSpPr>
          <p:nvPr>
            <p:ph idx="1"/>
          </p:nvPr>
        </p:nvSpPr>
        <p:spPr>
          <a:xfrm>
            <a:off x="457200" y="1143000"/>
            <a:ext cx="8229600" cy="5413310"/>
          </a:xfrm>
        </p:spPr>
        <p:txBody>
          <a:bodyPr>
            <a:normAutofit fontScale="70000" lnSpcReduction="20000"/>
          </a:bodyPr>
          <a:lstStyle/>
          <a:p>
            <a:pPr>
              <a:spcAft>
                <a:spcPts val="600"/>
              </a:spcAft>
            </a:pPr>
            <a:r>
              <a:rPr lang="en-US" dirty="0" smtClean="0"/>
              <a:t>A type of next-generation sequencing, appropriate and cost-effective for sequencing thousands or millions of DNAs at a time (</a:t>
            </a:r>
            <a:r>
              <a:rPr lang="en-US" dirty="0" err="1" smtClean="0"/>
              <a:t>eg</a:t>
            </a:r>
            <a:r>
              <a:rPr lang="en-US" dirty="0" smtClean="0"/>
              <a:t>, whole genomes).</a:t>
            </a:r>
          </a:p>
          <a:p>
            <a:pPr>
              <a:spcAft>
                <a:spcPts val="600"/>
              </a:spcAft>
            </a:pPr>
            <a:r>
              <a:rPr lang="en-US" dirty="0" smtClean="0"/>
              <a:t>Molecules of interest must be made into a library in which they are flanked by common adapter sequences.</a:t>
            </a:r>
          </a:p>
          <a:p>
            <a:pPr>
              <a:spcAft>
                <a:spcPts val="600"/>
              </a:spcAft>
            </a:pPr>
            <a:r>
              <a:rPr lang="en-US" dirty="0" smtClean="0"/>
              <a:t>Library molecules anneal to primers stuck to the surface of a flow cell, and in situ PCR is used to turn each molecule into a cluster of identical molecules.</a:t>
            </a:r>
          </a:p>
          <a:p>
            <a:pPr>
              <a:spcAft>
                <a:spcPts val="600"/>
              </a:spcAft>
            </a:pPr>
            <a:r>
              <a:rPr lang="en-US" dirty="0" smtClean="0"/>
              <a:t>Sequencing is carried out by multiple cycles in which fluorescently labeled dNTPs with blocked 3’ ends are added, incorporated by DNA polymerase, imaged, and chemically treated to remove the label and 3’ block.</a:t>
            </a:r>
          </a:p>
          <a:p>
            <a:pPr>
              <a:spcAft>
                <a:spcPts val="600"/>
              </a:spcAft>
            </a:pPr>
            <a:r>
              <a:rPr lang="en-US" dirty="0" smtClean="0"/>
              <a:t>Each cluster produces a read (a series of </a:t>
            </a:r>
            <a:r>
              <a:rPr lang="en-US" dirty="0" err="1" smtClean="0"/>
              <a:t>nts</a:t>
            </a:r>
            <a:r>
              <a:rPr lang="en-US" dirty="0" smtClean="0"/>
              <a:t> in order). The reads can be aligned to a reference genome to identify positions where the sample and the reference differ, or the reads can be aligned to each other to determine the sequence de novo.</a:t>
            </a:r>
            <a:endParaRPr lang="en-US" dirty="0"/>
          </a:p>
        </p:txBody>
      </p:sp>
    </p:spTree>
    <p:extLst>
      <p:ext uri="{BB962C8B-B14F-4D97-AF65-F5344CB8AC3E}">
        <p14:creationId xmlns:p14="http://schemas.microsoft.com/office/powerpoint/2010/main" val="1578424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0374"/>
            <a:ext cx="8229600" cy="1143000"/>
          </a:xfrm>
        </p:spPr>
        <p:txBody>
          <a:bodyPr/>
          <a:lstStyle/>
          <a:p>
            <a:r>
              <a:rPr lang="en-US" dirty="0" err="1" smtClean="0"/>
              <a:t>Illumina</a:t>
            </a:r>
            <a:r>
              <a:rPr lang="en-US" dirty="0" smtClean="0"/>
              <a:t> sequencing</a:t>
            </a:r>
            <a:endParaRPr lang="en-US" dirty="0"/>
          </a:p>
        </p:txBody>
      </p:sp>
      <p:pic>
        <p:nvPicPr>
          <p:cNvPr id="6" name="Picture 5"/>
          <p:cNvPicPr>
            <a:picLocks noChangeAspect="1"/>
          </p:cNvPicPr>
          <p:nvPr/>
        </p:nvPicPr>
        <p:blipFill>
          <a:blip r:embed="rId2"/>
          <a:stretch>
            <a:fillRect/>
          </a:stretch>
        </p:blipFill>
        <p:spPr>
          <a:xfrm>
            <a:off x="226161" y="987803"/>
            <a:ext cx="8602133" cy="5520011"/>
          </a:xfrm>
          <a:prstGeom prst="rect">
            <a:avLst/>
          </a:prstGeom>
        </p:spPr>
      </p:pic>
      <p:sp>
        <p:nvSpPr>
          <p:cNvPr id="7"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sp>
        <p:nvSpPr>
          <p:cNvPr id="8" name="TextBox 7"/>
          <p:cNvSpPr txBox="1"/>
          <p:nvPr/>
        </p:nvSpPr>
        <p:spPr>
          <a:xfrm>
            <a:off x="2602061" y="2044441"/>
            <a:ext cx="1053216" cy="707886"/>
          </a:xfrm>
          <a:prstGeom prst="rect">
            <a:avLst/>
          </a:prstGeom>
          <a:solidFill>
            <a:schemeClr val="bg1"/>
          </a:solidFill>
        </p:spPr>
        <p:txBody>
          <a:bodyPr wrap="square" rtlCol="0">
            <a:spAutoFit/>
          </a:bodyPr>
          <a:lstStyle/>
          <a:p>
            <a:r>
              <a:rPr lang="en-US" sz="2000" dirty="0" smtClean="0"/>
              <a:t>Shear DNA</a:t>
            </a:r>
            <a:endParaRPr lang="en-US" sz="2000" dirty="0"/>
          </a:p>
        </p:txBody>
      </p:sp>
      <p:sp>
        <p:nvSpPr>
          <p:cNvPr id="9" name="TextBox 8"/>
          <p:cNvSpPr txBox="1"/>
          <p:nvPr/>
        </p:nvSpPr>
        <p:spPr>
          <a:xfrm>
            <a:off x="5341034" y="2044441"/>
            <a:ext cx="1179608" cy="707886"/>
          </a:xfrm>
          <a:prstGeom prst="rect">
            <a:avLst/>
          </a:prstGeom>
          <a:solidFill>
            <a:schemeClr val="bg1"/>
          </a:solidFill>
        </p:spPr>
        <p:txBody>
          <a:bodyPr wrap="square" rtlCol="0">
            <a:spAutoFit/>
          </a:bodyPr>
          <a:lstStyle/>
          <a:p>
            <a:r>
              <a:rPr lang="en-US" sz="2000" dirty="0" smtClean="0"/>
              <a:t>Add adapters</a:t>
            </a:r>
            <a:endParaRPr lang="en-US" sz="2000" dirty="0"/>
          </a:p>
        </p:txBody>
      </p:sp>
      <p:sp>
        <p:nvSpPr>
          <p:cNvPr id="10" name="TextBox 9"/>
          <p:cNvSpPr txBox="1"/>
          <p:nvPr/>
        </p:nvSpPr>
        <p:spPr>
          <a:xfrm>
            <a:off x="6918373" y="2396896"/>
            <a:ext cx="1179608" cy="400110"/>
          </a:xfrm>
          <a:prstGeom prst="rect">
            <a:avLst/>
          </a:prstGeom>
          <a:solidFill>
            <a:schemeClr val="bg1"/>
          </a:solidFill>
        </p:spPr>
        <p:txBody>
          <a:bodyPr wrap="square" rtlCol="0">
            <a:spAutoFit/>
          </a:bodyPr>
          <a:lstStyle/>
          <a:p>
            <a:r>
              <a:rPr lang="en-US" sz="2000" dirty="0" smtClean="0"/>
              <a:t>Library</a:t>
            </a:r>
            <a:endParaRPr lang="en-US" sz="2000" dirty="0"/>
          </a:p>
        </p:txBody>
      </p:sp>
      <p:sp>
        <p:nvSpPr>
          <p:cNvPr id="11" name="TextBox 10"/>
          <p:cNvSpPr txBox="1"/>
          <p:nvPr/>
        </p:nvSpPr>
        <p:spPr>
          <a:xfrm>
            <a:off x="6918373" y="5308819"/>
            <a:ext cx="2034346" cy="1200329"/>
          </a:xfrm>
          <a:prstGeom prst="rect">
            <a:avLst/>
          </a:prstGeom>
          <a:solidFill>
            <a:schemeClr val="bg1"/>
          </a:solidFill>
        </p:spPr>
        <p:txBody>
          <a:bodyPr wrap="square" rtlCol="0">
            <a:spAutoFit/>
          </a:bodyPr>
          <a:lstStyle/>
          <a:p>
            <a:pPr algn="ctr"/>
            <a:r>
              <a:rPr lang="en-US" dirty="0" smtClean="0"/>
              <a:t>Each cluster (dot) reports the sequence of a different molecule</a:t>
            </a:r>
            <a:endParaRPr lang="en-US" dirty="0"/>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85320" y="2636280"/>
              <a:ext cx="4005720" cy="3477600"/>
            </p14:xfrm>
          </p:contentPart>
        </mc:Choice>
        <mc:Fallback xmlns="">
          <p:pic>
            <p:nvPicPr>
              <p:cNvPr id="12" name="Ink 11"/>
              <p:cNvPicPr/>
              <p:nvPr/>
            </p:nvPicPr>
            <p:blipFill>
              <a:blip r:embed="rId4"/>
              <a:stretch>
                <a:fillRect/>
              </a:stretch>
            </p:blipFill>
            <p:spPr>
              <a:xfrm>
                <a:off x="985320" y="2636280"/>
                <a:ext cx="4005720" cy="3477600"/>
              </a:xfrm>
              <a:prstGeom prst="rect">
                <a:avLst/>
              </a:prstGeom>
            </p:spPr>
          </p:pic>
        </mc:Fallback>
      </mc:AlternateContent>
    </p:spTree>
    <p:extLst>
      <p:ext uri="{BB962C8B-B14F-4D97-AF65-F5344CB8AC3E}">
        <p14:creationId xmlns:p14="http://schemas.microsoft.com/office/powerpoint/2010/main" val="1910589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0374"/>
            <a:ext cx="8229600" cy="1143000"/>
          </a:xfrm>
        </p:spPr>
        <p:txBody>
          <a:bodyPr/>
          <a:lstStyle/>
          <a:p>
            <a:r>
              <a:rPr lang="en-US" dirty="0" err="1" smtClean="0"/>
              <a:t>Illumina</a:t>
            </a:r>
            <a:r>
              <a:rPr lang="en-US" dirty="0" smtClean="0"/>
              <a:t> sequencing</a:t>
            </a:r>
            <a:endParaRPr lang="en-US" dirty="0"/>
          </a:p>
        </p:txBody>
      </p:sp>
      <p:pic>
        <p:nvPicPr>
          <p:cNvPr id="13" name="Picture 12" descr="figure_07_14a.jpg"/>
          <p:cNvPicPr>
            <a:picLocks noChangeAspect="1"/>
          </p:cNvPicPr>
          <p:nvPr/>
        </p:nvPicPr>
        <p:blipFill>
          <a:blip r:embed="rId2"/>
          <a:stretch>
            <a:fillRect/>
          </a:stretch>
        </p:blipFill>
        <p:spPr>
          <a:xfrm>
            <a:off x="304800" y="2044744"/>
            <a:ext cx="8534400" cy="422452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11600" y="1192320"/>
              <a:ext cx="1197720" cy="833400"/>
            </p14:xfrm>
          </p:contentPart>
        </mc:Choice>
        <mc:Fallback xmlns="">
          <p:pic>
            <p:nvPicPr>
              <p:cNvPr id="2" name="Ink 1"/>
              <p:cNvPicPr/>
              <p:nvPr/>
            </p:nvPicPr>
            <p:blipFill>
              <a:blip r:embed="rId4"/>
              <a:stretch>
                <a:fillRect/>
              </a:stretch>
            </p:blipFill>
            <p:spPr>
              <a:xfrm>
                <a:off x="999360" y="1176120"/>
                <a:ext cx="1221840" cy="861840"/>
              </a:xfrm>
              <a:prstGeom prst="rect">
                <a:avLst/>
              </a:prstGeom>
            </p:spPr>
          </p:pic>
        </mc:Fallback>
      </mc:AlternateContent>
    </p:spTree>
    <p:extLst>
      <p:ext uri="{BB962C8B-B14F-4D97-AF65-F5344CB8AC3E}">
        <p14:creationId xmlns:p14="http://schemas.microsoft.com/office/powerpoint/2010/main" val="2076044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173616"/>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1451" b="1">
                <a:latin typeface="Arial" charset="0"/>
              </a:rPr>
              <a:t>Overview of DNA sequencing using the Illumina platform.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521" y="6224041"/>
            <a:ext cx="1260000" cy="509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742" y="471434"/>
            <a:ext cx="5058135" cy="6112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832611" y="66128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Jared M. </a:t>
            </a:r>
            <a:r>
              <a:rPr lang="en-GB" altLang="en-US" sz="1089" b="1" dirty="0" err="1">
                <a:latin typeface="Arial" charset="0"/>
              </a:rPr>
              <a:t>Churko</a:t>
            </a:r>
            <a:r>
              <a:rPr lang="en-GB" altLang="en-US" sz="1089" b="1" dirty="0">
                <a:latin typeface="Arial" charset="0"/>
              </a:rPr>
              <a:t> et al. </a:t>
            </a:r>
            <a:r>
              <a:rPr lang="en-GB" altLang="en-US" sz="1089" b="1" dirty="0" err="1">
                <a:latin typeface="Arial" charset="0"/>
              </a:rPr>
              <a:t>Circ</a:t>
            </a:r>
            <a:r>
              <a:rPr lang="en-GB" altLang="en-US" sz="1089" b="1" dirty="0">
                <a:latin typeface="Arial" charset="0"/>
              </a:rPr>
              <a:t> Res. 2013;112:1613-1623</a:t>
            </a:r>
          </a:p>
        </p:txBody>
      </p:sp>
      <p:sp>
        <p:nvSpPr>
          <p:cNvPr id="3077" name="Text Box 5"/>
          <p:cNvSpPr txBox="1">
            <a:spLocks noChangeArrowheads="1"/>
          </p:cNvSpPr>
          <p:nvPr/>
        </p:nvSpPr>
        <p:spPr bwMode="auto">
          <a:xfrm>
            <a:off x="5420161" y="6612841"/>
            <a:ext cx="362448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907">
                <a:latin typeface="Arial" charset="0"/>
              </a:rPr>
              <a:t>Copyright © American Heart Association, Inc. All rights reserved.</a:t>
            </a:r>
          </a:p>
        </p:txBody>
      </p:sp>
    </p:spTree>
    <p:extLst>
      <p:ext uri="{BB962C8B-B14F-4D97-AF65-F5344CB8AC3E}">
        <p14:creationId xmlns:p14="http://schemas.microsoft.com/office/powerpoint/2010/main" val="11194136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7236"/>
            <a:ext cx="8229600" cy="1143000"/>
          </a:xfrm>
        </p:spPr>
        <p:txBody>
          <a:bodyPr>
            <a:noAutofit/>
          </a:bodyPr>
          <a:lstStyle/>
          <a:p>
            <a:r>
              <a:rPr lang="en-US" sz="3200" dirty="0" smtClean="0"/>
              <a:t>A cluster on an Illumina flow cell emits a different colored light depending on the identity of the most recently </a:t>
            </a:r>
            <a:r>
              <a:rPr lang="en-US" sz="3200" dirty="0" err="1" smtClean="0"/>
              <a:t>incorported</a:t>
            </a:r>
            <a:r>
              <a:rPr lang="en-US" sz="3200" dirty="0" smtClean="0"/>
              <a:t> </a:t>
            </a:r>
            <a:r>
              <a:rPr lang="en-US" sz="3200" dirty="0" err="1" smtClean="0"/>
              <a:t>nt</a:t>
            </a:r>
            <a:endParaRPr lang="en-US" sz="3200" dirty="0"/>
          </a:p>
        </p:txBody>
      </p:sp>
      <p:pic>
        <p:nvPicPr>
          <p:cNvPr id="1026" name="Picture 2" descr="http://data-science-sequencing.github.io/assets/lecture2/Figure5_IlluminaInfoCol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29" y="2052253"/>
            <a:ext cx="8875371" cy="34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88668"/>
            <a:ext cx="7077919" cy="369332"/>
          </a:xfrm>
          <a:prstGeom prst="rect">
            <a:avLst/>
          </a:prstGeom>
          <a:noFill/>
        </p:spPr>
        <p:txBody>
          <a:bodyPr wrap="square" rtlCol="0">
            <a:spAutoFit/>
          </a:bodyPr>
          <a:lstStyle/>
          <a:p>
            <a:r>
              <a:rPr lang="en-US" smtClean="0"/>
              <a:t>Graphic: http</a:t>
            </a:r>
            <a:r>
              <a:rPr lang="en-US" dirty="0"/>
              <a:t>://data-science-</a:t>
            </a:r>
            <a:r>
              <a:rPr lang="en-US" dirty="0" err="1"/>
              <a:t>sequencing.github.io</a:t>
            </a:r>
            <a:r>
              <a:rPr lang="en-US" dirty="0"/>
              <a:t>/lectures/lecture2/</a:t>
            </a:r>
          </a:p>
        </p:txBody>
      </p:sp>
      <p:sp>
        <p:nvSpPr>
          <p:cNvPr id="3" name="TextBox 2"/>
          <p:cNvSpPr txBox="1"/>
          <p:nvPr/>
        </p:nvSpPr>
        <p:spPr>
          <a:xfrm>
            <a:off x="1491342" y="5571129"/>
            <a:ext cx="6161315" cy="830997"/>
          </a:xfrm>
          <a:prstGeom prst="rect">
            <a:avLst/>
          </a:prstGeom>
          <a:noFill/>
        </p:spPr>
        <p:txBody>
          <a:bodyPr wrap="square" rtlCol="0">
            <a:spAutoFit/>
          </a:bodyPr>
          <a:lstStyle/>
          <a:p>
            <a:r>
              <a:rPr lang="en-US" sz="2400" dirty="0" smtClean="0"/>
              <a:t>The sequence of consecutive </a:t>
            </a:r>
            <a:r>
              <a:rPr lang="en-US" sz="2400" dirty="0" err="1" smtClean="0"/>
              <a:t>nts</a:t>
            </a:r>
            <a:r>
              <a:rPr lang="en-US" sz="2400" dirty="0" smtClean="0"/>
              <a:t> recorded for an individual cluster are a </a:t>
            </a:r>
            <a:r>
              <a:rPr lang="en-US" sz="2400" b="1" dirty="0" smtClean="0"/>
              <a:t>read</a:t>
            </a:r>
            <a:endParaRPr lang="en-US" sz="2400" b="1" dirty="0"/>
          </a:p>
        </p:txBody>
      </p:sp>
    </p:spTree>
    <p:extLst>
      <p:ext uri="{BB962C8B-B14F-4D97-AF65-F5344CB8AC3E}">
        <p14:creationId xmlns:p14="http://schemas.microsoft.com/office/powerpoint/2010/main" val="2090890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7601" y="15300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200" b="1" dirty="0">
                <a:latin typeface="Arial" charset="0"/>
              </a:rPr>
              <a:t>Detection of single-nucleotide </a:t>
            </a:r>
            <a:r>
              <a:rPr lang="en-GB" altLang="en-US" sz="3200" b="1" dirty="0" smtClean="0">
                <a:latin typeface="Arial" charset="0"/>
              </a:rPr>
              <a:t>variants</a:t>
            </a:r>
            <a:endParaRPr lang="en-GB" altLang="en-US" sz="3200"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81" y="6203881"/>
            <a:ext cx="1260000" cy="509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62774"/>
          <a:stretch/>
        </p:blipFill>
        <p:spPr bwMode="auto">
          <a:xfrm>
            <a:off x="0" y="1017446"/>
            <a:ext cx="9637018" cy="33462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17668" y="6522312"/>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Jared M. </a:t>
            </a:r>
            <a:r>
              <a:rPr lang="en-GB" altLang="en-US" sz="1089" b="1" dirty="0" err="1">
                <a:latin typeface="Arial" charset="0"/>
              </a:rPr>
              <a:t>Churko</a:t>
            </a:r>
            <a:r>
              <a:rPr lang="en-GB" altLang="en-US" sz="1089" b="1" dirty="0">
                <a:latin typeface="Arial" charset="0"/>
              </a:rPr>
              <a:t> et al. </a:t>
            </a:r>
            <a:r>
              <a:rPr lang="en-GB" altLang="en-US" sz="1089" b="1" dirty="0" err="1">
                <a:latin typeface="Arial" charset="0"/>
              </a:rPr>
              <a:t>Circ</a:t>
            </a:r>
            <a:r>
              <a:rPr lang="en-GB" altLang="en-US" sz="1089" b="1" dirty="0">
                <a:latin typeface="Arial" charset="0"/>
              </a:rPr>
              <a:t> Res. 2013;112:1613-1623</a:t>
            </a:r>
          </a:p>
        </p:txBody>
      </p:sp>
      <p:sp>
        <p:nvSpPr>
          <p:cNvPr id="3077" name="Text Box 5"/>
          <p:cNvSpPr txBox="1">
            <a:spLocks noChangeArrowheads="1"/>
          </p:cNvSpPr>
          <p:nvPr/>
        </p:nvSpPr>
        <p:spPr bwMode="auto">
          <a:xfrm>
            <a:off x="5420161" y="6612841"/>
            <a:ext cx="362448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907">
                <a:latin typeface="Arial" charset="0"/>
              </a:rPr>
              <a:t>Copyright © American Heart Association, Inc. All rights reserved.</a:t>
            </a:r>
          </a:p>
        </p:txBody>
      </p:sp>
    </p:spTree>
    <p:extLst>
      <p:ext uri="{BB962C8B-B14F-4D97-AF65-F5344CB8AC3E}">
        <p14:creationId xmlns:p14="http://schemas.microsoft.com/office/powerpoint/2010/main" val="912188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7601" y="15300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200" b="1" dirty="0" smtClean="0">
                <a:latin typeface="Arial" charset="0"/>
              </a:rPr>
              <a:t>Sequencing a new/unknown genome</a:t>
            </a:r>
            <a:endParaRPr lang="en-GB" altLang="en-US" sz="3200" b="1" dirty="0">
              <a:latin typeface="Arial" charset="0"/>
            </a:endParaRPr>
          </a:p>
        </p:txBody>
      </p:sp>
      <p:sp>
        <p:nvSpPr>
          <p:cNvPr id="2" name="TextBox 1"/>
          <p:cNvSpPr txBox="1"/>
          <p:nvPr/>
        </p:nvSpPr>
        <p:spPr>
          <a:xfrm>
            <a:off x="1045029" y="1291771"/>
            <a:ext cx="7097485" cy="923330"/>
          </a:xfrm>
          <a:prstGeom prst="rect">
            <a:avLst/>
          </a:prstGeom>
          <a:noFill/>
        </p:spPr>
        <p:txBody>
          <a:bodyPr wrap="square" rtlCol="0">
            <a:spAutoFit/>
          </a:bodyPr>
          <a:lstStyle/>
          <a:p>
            <a:r>
              <a:rPr lang="en-US" dirty="0" smtClean="0"/>
              <a:t>Instead of aligning reads to a reference sequence, reads are aligned to each other. With enough overlapping reads, the sequence of most of the genome can be pieces together.</a:t>
            </a:r>
            <a:endParaRPr lang="en-US" dirty="0"/>
          </a:p>
        </p:txBody>
      </p:sp>
    </p:spTree>
    <p:extLst>
      <p:ext uri="{BB962C8B-B14F-4D97-AF65-F5344CB8AC3E}">
        <p14:creationId xmlns:p14="http://schemas.microsoft.com/office/powerpoint/2010/main" val="12952137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Techniques for measuring gene expression</a:t>
            </a:r>
            <a:endParaRPr lang="en-US" dirty="0"/>
          </a:p>
        </p:txBody>
      </p:sp>
      <p:sp>
        <p:nvSpPr>
          <p:cNvPr id="3" name="Content Placeholder 2"/>
          <p:cNvSpPr>
            <a:spLocks noGrp="1"/>
          </p:cNvSpPr>
          <p:nvPr>
            <p:ph idx="1"/>
          </p:nvPr>
        </p:nvSpPr>
        <p:spPr/>
        <p:txBody>
          <a:bodyPr/>
          <a:lstStyle/>
          <a:p>
            <a:r>
              <a:rPr lang="en-US" dirty="0" smtClean="0"/>
              <a:t>Why might you want to measure gene expression? Think of a hypothetical experiment.</a:t>
            </a:r>
          </a:p>
          <a:p>
            <a:r>
              <a:rPr lang="en-US" dirty="0" smtClean="0"/>
              <a:t>Why would you choose quantitative PCR, microarrays, or </a:t>
            </a:r>
            <a:r>
              <a:rPr lang="en-US" dirty="0" err="1" smtClean="0"/>
              <a:t>RNAseq</a:t>
            </a:r>
            <a:r>
              <a:rPr lang="en-US" dirty="0" smtClean="0"/>
              <a:t>? </a:t>
            </a:r>
            <a:endParaRPr lang="en-US" dirty="0"/>
          </a:p>
        </p:txBody>
      </p:sp>
    </p:spTree>
    <p:extLst>
      <p:ext uri="{BB962C8B-B14F-4D97-AF65-F5344CB8AC3E}">
        <p14:creationId xmlns:p14="http://schemas.microsoft.com/office/powerpoint/2010/main" val="502162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332644" y="2044504"/>
            <a:ext cx="8505356" cy="3514126"/>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27934" y="167248"/>
            <a:ext cx="8686800" cy="1143000"/>
          </a:xfrm>
        </p:spPr>
        <p:txBody>
          <a:bodyPr>
            <a:noAutofit/>
          </a:bodyPr>
          <a:lstStyle/>
          <a:p>
            <a:r>
              <a:rPr lang="en-US" sz="2800" dirty="0" smtClean="0"/>
              <a:t>Gene replacement with an antibiotic resistance marker: a common and reasonably efficient method for making gene knockouts in bacteria and yeast.</a:t>
            </a:r>
            <a:endParaRPr lang="en-US" sz="2800" dirty="0"/>
          </a:p>
        </p:txBody>
      </p:sp>
      <p:sp>
        <p:nvSpPr>
          <p:cNvPr id="23" name="Rectangle 22"/>
          <p:cNvSpPr/>
          <p:nvPr/>
        </p:nvSpPr>
        <p:spPr>
          <a:xfrm>
            <a:off x="4460498" y="2256159"/>
            <a:ext cx="1149143" cy="272128"/>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609641" y="2256159"/>
            <a:ext cx="1149143"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311355" y="2256159"/>
            <a:ext cx="1149143"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986826" y="2189191"/>
            <a:ext cx="1342115" cy="369332"/>
          </a:xfrm>
          <a:prstGeom prst="rect">
            <a:avLst/>
          </a:prstGeom>
          <a:noFill/>
        </p:spPr>
        <p:txBody>
          <a:bodyPr wrap="square" rtlCol="0">
            <a:spAutoFit/>
          </a:bodyPr>
          <a:lstStyle/>
          <a:p>
            <a:r>
              <a:rPr lang="en-US" dirty="0" smtClean="0"/>
              <a:t>PCR product</a:t>
            </a:r>
            <a:endParaRPr lang="en-US" dirty="0"/>
          </a:p>
        </p:txBody>
      </p:sp>
      <p:sp>
        <p:nvSpPr>
          <p:cNvPr id="27" name="Rectangle 26"/>
          <p:cNvSpPr/>
          <p:nvPr/>
        </p:nvSpPr>
        <p:spPr>
          <a:xfrm>
            <a:off x="5609641" y="3194707"/>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222679" y="3194707"/>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460498" y="3194707"/>
            <a:ext cx="1149143" cy="272128"/>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879924" y="3074979"/>
            <a:ext cx="811403" cy="461665"/>
          </a:xfrm>
          <a:prstGeom prst="rect">
            <a:avLst/>
          </a:prstGeom>
          <a:noFill/>
        </p:spPr>
        <p:txBody>
          <a:bodyPr wrap="square" rtlCol="0">
            <a:spAutoFit/>
          </a:bodyPr>
          <a:lstStyle/>
          <a:p>
            <a:r>
              <a:rPr lang="en-US" sz="2400" dirty="0" smtClean="0"/>
              <a:t>…</a:t>
            </a:r>
            <a:endParaRPr lang="en-US" sz="2400" dirty="0"/>
          </a:p>
        </p:txBody>
      </p:sp>
      <p:sp>
        <p:nvSpPr>
          <p:cNvPr id="31" name="TextBox 30"/>
          <p:cNvSpPr txBox="1"/>
          <p:nvPr/>
        </p:nvSpPr>
        <p:spPr>
          <a:xfrm>
            <a:off x="7813705" y="3074979"/>
            <a:ext cx="811403" cy="461665"/>
          </a:xfrm>
          <a:prstGeom prst="rect">
            <a:avLst/>
          </a:prstGeom>
          <a:noFill/>
        </p:spPr>
        <p:txBody>
          <a:bodyPr wrap="square" rtlCol="0">
            <a:spAutoFit/>
          </a:bodyPr>
          <a:lstStyle/>
          <a:p>
            <a:r>
              <a:rPr lang="en-US" sz="2400" dirty="0" smtClean="0"/>
              <a:t>…</a:t>
            </a:r>
            <a:endParaRPr lang="en-US" sz="2400" dirty="0"/>
          </a:p>
        </p:txBody>
      </p:sp>
      <p:sp>
        <p:nvSpPr>
          <p:cNvPr id="32" name="TextBox 31"/>
          <p:cNvSpPr txBox="1"/>
          <p:nvPr/>
        </p:nvSpPr>
        <p:spPr>
          <a:xfrm>
            <a:off x="491100" y="2991677"/>
            <a:ext cx="1524904" cy="646331"/>
          </a:xfrm>
          <a:prstGeom prst="rect">
            <a:avLst/>
          </a:prstGeom>
          <a:noFill/>
        </p:spPr>
        <p:txBody>
          <a:bodyPr wrap="square" rtlCol="0">
            <a:spAutoFit/>
          </a:bodyPr>
          <a:lstStyle/>
          <a:p>
            <a:r>
              <a:rPr lang="en-US" i="1" dirty="0" smtClean="0"/>
              <a:t>M. </a:t>
            </a:r>
            <a:r>
              <a:rPr lang="en-US" i="1" dirty="0" err="1" smtClean="0"/>
              <a:t>smegmatis</a:t>
            </a:r>
            <a:r>
              <a:rPr lang="en-US" i="1" dirty="0" smtClean="0"/>
              <a:t> </a:t>
            </a:r>
            <a:r>
              <a:rPr lang="en-US" dirty="0" smtClean="0"/>
              <a:t>chromosome</a:t>
            </a:r>
            <a:endParaRPr lang="en-US" dirty="0"/>
          </a:p>
        </p:txBody>
      </p:sp>
      <p:sp>
        <p:nvSpPr>
          <p:cNvPr id="33" name="TextBox 32"/>
          <p:cNvSpPr txBox="1"/>
          <p:nvPr/>
        </p:nvSpPr>
        <p:spPr>
          <a:xfrm>
            <a:off x="4630406" y="3106433"/>
            <a:ext cx="1342115" cy="369332"/>
          </a:xfrm>
          <a:prstGeom prst="rect">
            <a:avLst/>
          </a:prstGeom>
          <a:noFill/>
        </p:spPr>
        <p:txBody>
          <a:bodyPr wrap="square" rtlCol="0">
            <a:spAutoFit/>
          </a:bodyPr>
          <a:lstStyle/>
          <a:p>
            <a:r>
              <a:rPr lang="en-US" b="1" dirty="0" err="1" smtClean="0"/>
              <a:t>rnase</a:t>
            </a:r>
            <a:r>
              <a:rPr lang="en-US" b="1" dirty="0" smtClean="0"/>
              <a:t> J</a:t>
            </a:r>
            <a:endParaRPr lang="en-US" b="1" dirty="0"/>
          </a:p>
        </p:txBody>
      </p:sp>
      <p:sp>
        <p:nvSpPr>
          <p:cNvPr id="34" name="TextBox 33"/>
          <p:cNvSpPr txBox="1"/>
          <p:nvPr/>
        </p:nvSpPr>
        <p:spPr>
          <a:xfrm>
            <a:off x="4706006" y="2174073"/>
            <a:ext cx="1342115" cy="369332"/>
          </a:xfrm>
          <a:prstGeom prst="rect">
            <a:avLst/>
          </a:prstGeom>
          <a:noFill/>
        </p:spPr>
        <p:txBody>
          <a:bodyPr wrap="square" rtlCol="0">
            <a:spAutoFit/>
          </a:bodyPr>
          <a:lstStyle/>
          <a:p>
            <a:r>
              <a:rPr lang="en-US" b="1" dirty="0" err="1" smtClean="0"/>
              <a:t>hyg</a:t>
            </a:r>
            <a:r>
              <a:rPr lang="en-US" b="1" baseline="30000" dirty="0" err="1" smtClean="0"/>
              <a:t>R</a:t>
            </a:r>
            <a:endParaRPr lang="en-US" b="1" baseline="30000" dirty="0"/>
          </a:p>
        </p:txBody>
      </p:sp>
      <p:cxnSp>
        <p:nvCxnSpPr>
          <p:cNvPr id="36" name="Straight Connector 35"/>
          <p:cNvCxnSpPr/>
          <p:nvPr/>
        </p:nvCxnSpPr>
        <p:spPr>
          <a:xfrm>
            <a:off x="3659105"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3659105"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942276"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987637"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Slide Number Placeholder 40"/>
          <p:cNvSpPr>
            <a:spLocks noGrp="1"/>
          </p:cNvSpPr>
          <p:nvPr>
            <p:ph type="sldNum" sz="quarter" idx="12"/>
          </p:nvPr>
        </p:nvSpPr>
        <p:spPr/>
        <p:txBody>
          <a:bodyPr/>
          <a:lstStyle/>
          <a:p>
            <a:fld id="{DF6AC330-4294-0B49-B868-9D46BEA69EBD}" type="slidenum">
              <a:rPr lang="en-US" smtClean="0"/>
              <a:t>2</a:t>
            </a:fld>
            <a:endParaRPr lang="en-US"/>
          </a:p>
        </p:txBody>
      </p:sp>
      <p:sp>
        <p:nvSpPr>
          <p:cNvPr id="42" name="Down Arrow 41"/>
          <p:cNvSpPr/>
          <p:nvPr/>
        </p:nvSpPr>
        <p:spPr>
          <a:xfrm>
            <a:off x="4803692" y="3776993"/>
            <a:ext cx="341205" cy="488404"/>
          </a:xfrm>
          <a:prstGeom prst="down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08303" y="4616956"/>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21341" y="4616956"/>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878586" y="4497228"/>
            <a:ext cx="811403" cy="461665"/>
          </a:xfrm>
          <a:prstGeom prst="rect">
            <a:avLst/>
          </a:prstGeom>
          <a:noFill/>
        </p:spPr>
        <p:txBody>
          <a:bodyPr wrap="square" rtlCol="0">
            <a:spAutoFit/>
          </a:bodyPr>
          <a:lstStyle/>
          <a:p>
            <a:r>
              <a:rPr lang="en-US" sz="2400" dirty="0" smtClean="0"/>
              <a:t>…</a:t>
            </a:r>
            <a:endParaRPr lang="en-US" sz="2400" dirty="0"/>
          </a:p>
        </p:txBody>
      </p:sp>
      <p:sp>
        <p:nvSpPr>
          <p:cNvPr id="47" name="TextBox 46"/>
          <p:cNvSpPr txBox="1"/>
          <p:nvPr/>
        </p:nvSpPr>
        <p:spPr>
          <a:xfrm>
            <a:off x="7812367" y="4497228"/>
            <a:ext cx="811403" cy="461665"/>
          </a:xfrm>
          <a:prstGeom prst="rect">
            <a:avLst/>
          </a:prstGeom>
          <a:noFill/>
        </p:spPr>
        <p:txBody>
          <a:bodyPr wrap="square" rtlCol="0">
            <a:spAutoFit/>
          </a:bodyPr>
          <a:lstStyle/>
          <a:p>
            <a:r>
              <a:rPr lang="en-US" sz="2400" dirty="0" smtClean="0"/>
              <a:t>…</a:t>
            </a:r>
            <a:endParaRPr lang="en-US" sz="2400" dirty="0"/>
          </a:p>
        </p:txBody>
      </p:sp>
      <p:sp>
        <p:nvSpPr>
          <p:cNvPr id="48" name="TextBox 47"/>
          <p:cNvSpPr txBox="1"/>
          <p:nvPr/>
        </p:nvSpPr>
        <p:spPr>
          <a:xfrm>
            <a:off x="489762" y="4413926"/>
            <a:ext cx="1524904" cy="646331"/>
          </a:xfrm>
          <a:prstGeom prst="rect">
            <a:avLst/>
          </a:prstGeom>
          <a:noFill/>
        </p:spPr>
        <p:txBody>
          <a:bodyPr wrap="square" rtlCol="0">
            <a:spAutoFit/>
          </a:bodyPr>
          <a:lstStyle/>
          <a:p>
            <a:r>
              <a:rPr lang="en-US" i="1" dirty="0" smtClean="0"/>
              <a:t>M. </a:t>
            </a:r>
            <a:r>
              <a:rPr lang="en-US" i="1" dirty="0" err="1" smtClean="0"/>
              <a:t>smegmatis</a:t>
            </a:r>
            <a:r>
              <a:rPr lang="en-US" i="1" dirty="0" smtClean="0"/>
              <a:t> </a:t>
            </a:r>
            <a:r>
              <a:rPr lang="en-US" dirty="0" smtClean="0"/>
              <a:t>chromosome</a:t>
            </a:r>
            <a:endParaRPr lang="en-US" dirty="0"/>
          </a:p>
        </p:txBody>
      </p:sp>
      <p:sp>
        <p:nvSpPr>
          <p:cNvPr id="50" name="Rectangle 49"/>
          <p:cNvSpPr/>
          <p:nvPr/>
        </p:nvSpPr>
        <p:spPr>
          <a:xfrm>
            <a:off x="4472639" y="4616956"/>
            <a:ext cx="1149143" cy="272128"/>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4759489" y="4545612"/>
            <a:ext cx="1342115" cy="369332"/>
          </a:xfrm>
          <a:prstGeom prst="rect">
            <a:avLst/>
          </a:prstGeom>
          <a:noFill/>
        </p:spPr>
        <p:txBody>
          <a:bodyPr wrap="square" rtlCol="0">
            <a:spAutoFit/>
          </a:bodyPr>
          <a:lstStyle/>
          <a:p>
            <a:r>
              <a:rPr lang="en-US" b="1" dirty="0" err="1" smtClean="0"/>
              <a:t>hyg</a:t>
            </a:r>
            <a:r>
              <a:rPr lang="en-US" b="1" baseline="30000" dirty="0" err="1" smtClean="0"/>
              <a:t>R</a:t>
            </a:r>
            <a:endParaRPr lang="en-US" b="1" baseline="300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42760" y="1284120"/>
              <a:ext cx="6237000" cy="4821480"/>
            </p14:xfrm>
          </p:contentPart>
        </mc:Choice>
        <mc:Fallback xmlns="">
          <p:pic>
            <p:nvPicPr>
              <p:cNvPr id="2" name="Ink 1"/>
              <p:cNvPicPr/>
              <p:nvPr/>
            </p:nvPicPr>
            <p:blipFill>
              <a:blip r:embed="rId3"/>
              <a:stretch>
                <a:fillRect/>
              </a:stretch>
            </p:blipFill>
            <p:spPr>
              <a:xfrm>
                <a:off x="1728720" y="1267560"/>
                <a:ext cx="6262920" cy="4854240"/>
              </a:xfrm>
              <a:prstGeom prst="rect">
                <a:avLst/>
              </a:prstGeom>
            </p:spPr>
          </p:pic>
        </mc:Fallback>
      </mc:AlternateContent>
    </p:spTree>
    <p:extLst>
      <p:ext uri="{BB962C8B-B14F-4D97-AF65-F5344CB8AC3E}">
        <p14:creationId xmlns:p14="http://schemas.microsoft.com/office/powerpoint/2010/main" val="649031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Quantitative PCR</a:t>
            </a:r>
            <a:endParaRPr lang="en-US" dirty="0"/>
          </a:p>
        </p:txBody>
      </p:sp>
      <p:sp>
        <p:nvSpPr>
          <p:cNvPr id="5" name="Content Placeholder 4"/>
          <p:cNvSpPr>
            <a:spLocks noGrp="1"/>
          </p:cNvSpPr>
          <p:nvPr>
            <p:ph idx="1"/>
          </p:nvPr>
        </p:nvSpPr>
        <p:spPr>
          <a:xfrm>
            <a:off x="394996" y="1026026"/>
            <a:ext cx="8406882" cy="5704456"/>
          </a:xfrm>
        </p:spPr>
        <p:txBody>
          <a:bodyPr>
            <a:normAutofit fontScale="77500" lnSpcReduction="20000"/>
          </a:bodyPr>
          <a:lstStyle/>
          <a:p>
            <a:r>
              <a:rPr lang="en-US" dirty="0" smtClean="0"/>
              <a:t>To use for measuring gene expression, RNA is converted to </a:t>
            </a:r>
            <a:r>
              <a:rPr lang="en-US" dirty="0" err="1" smtClean="0"/>
              <a:t>cDNA</a:t>
            </a:r>
            <a:r>
              <a:rPr lang="en-US" dirty="0" smtClean="0"/>
              <a:t> by reverse transcription, then </a:t>
            </a:r>
            <a:r>
              <a:rPr lang="en-US" dirty="0" err="1" smtClean="0"/>
              <a:t>cDNA</a:t>
            </a:r>
            <a:r>
              <a:rPr lang="en-US" dirty="0" smtClean="0"/>
              <a:t> is used as template in PCR.</a:t>
            </a:r>
          </a:p>
          <a:p>
            <a:r>
              <a:rPr lang="en-US" dirty="0" smtClean="0"/>
              <a:t>Quantitative PCR uses fluorescent dyes or probes and a special instrument to measure the amount of product present after each cycle.</a:t>
            </a:r>
          </a:p>
          <a:p>
            <a:r>
              <a:rPr lang="en-US" dirty="0" smtClean="0"/>
              <a:t>In early cycles, the amount of product doubles after each cycle and is thus proportional to the amount of starting material.</a:t>
            </a:r>
          </a:p>
          <a:p>
            <a:r>
              <a:rPr lang="en-US" dirty="0" smtClean="0"/>
              <a:t>The cycle at which the amount of product crosses a threshold is called the ct. By comparing the </a:t>
            </a:r>
            <a:r>
              <a:rPr lang="en-US" dirty="0" err="1" smtClean="0"/>
              <a:t>ct</a:t>
            </a:r>
            <a:r>
              <a:rPr lang="en-US" dirty="0" smtClean="0"/>
              <a:t> obtained from different genes or samples, the relative abundance of each gene can be determined.</a:t>
            </a:r>
          </a:p>
          <a:p>
            <a:r>
              <a:rPr lang="en-US" dirty="0" smtClean="0"/>
              <a:t>Appropriate and cost-effective for measuring the expression of a small number of genes.</a:t>
            </a:r>
          </a:p>
          <a:p>
            <a:r>
              <a:rPr lang="en-US" dirty="0" smtClean="0"/>
              <a:t>Large dynamic range.</a:t>
            </a:r>
          </a:p>
        </p:txBody>
      </p:sp>
    </p:spTree>
    <p:extLst>
      <p:ext uri="{BB962C8B-B14F-4D97-AF65-F5344CB8AC3E}">
        <p14:creationId xmlns:p14="http://schemas.microsoft.com/office/powerpoint/2010/main" val="1053259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21</a:t>
            </a:fld>
            <a:endParaRPr lang="en-US"/>
          </a:p>
        </p:txBody>
      </p:sp>
      <p:pic>
        <p:nvPicPr>
          <p:cNvPr id="4" name="Picture 3" descr="figure_07_10b.jpg"/>
          <p:cNvPicPr>
            <a:picLocks noChangeAspect="1"/>
          </p:cNvPicPr>
          <p:nvPr/>
        </p:nvPicPr>
        <p:blipFill>
          <a:blip r:embed="rId2"/>
          <a:stretch>
            <a:fillRect/>
          </a:stretch>
        </p:blipFill>
        <p:spPr>
          <a:xfrm>
            <a:off x="1380891" y="1606718"/>
            <a:ext cx="5389145" cy="5121392"/>
          </a:xfrm>
          <a:prstGeom prst="rect">
            <a:avLst/>
          </a:prstGeom>
        </p:spPr>
      </p:pic>
      <p:sp>
        <p:nvSpPr>
          <p:cNvPr id="5"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Amplification is exponential only in the early cycles of PCR</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0120" y="772200"/>
              <a:ext cx="7853400" cy="4821480"/>
            </p14:xfrm>
          </p:contentPart>
        </mc:Choice>
        <mc:Fallback xmlns="">
          <p:pic>
            <p:nvPicPr>
              <p:cNvPr id="3" name="Ink 2"/>
              <p:cNvPicPr/>
              <p:nvPr/>
            </p:nvPicPr>
            <p:blipFill>
              <a:blip r:embed="rId4"/>
              <a:stretch>
                <a:fillRect/>
              </a:stretch>
            </p:blipFill>
            <p:spPr>
              <a:xfrm>
                <a:off x="766800" y="757080"/>
                <a:ext cx="7879320" cy="4847040"/>
              </a:xfrm>
              <a:prstGeom prst="rect">
                <a:avLst/>
              </a:prstGeom>
            </p:spPr>
          </p:pic>
        </mc:Fallback>
      </mc:AlternateContent>
    </p:spTree>
    <p:extLst>
      <p:ext uri="{BB962C8B-B14F-4D97-AF65-F5344CB8AC3E}">
        <p14:creationId xmlns:p14="http://schemas.microsoft.com/office/powerpoint/2010/main" val="327088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320"/>
            <a:ext cx="8229600" cy="1143000"/>
          </a:xfrm>
        </p:spPr>
        <p:txBody>
          <a:bodyPr/>
          <a:lstStyle/>
          <a:p>
            <a:r>
              <a:rPr lang="en-US" dirty="0" smtClean="0"/>
              <a:t>Microarrays</a:t>
            </a:r>
            <a:endParaRPr lang="en-US" dirty="0"/>
          </a:p>
        </p:txBody>
      </p:sp>
      <p:sp>
        <p:nvSpPr>
          <p:cNvPr id="5" name="Content Placeholder 4"/>
          <p:cNvSpPr>
            <a:spLocks noGrp="1"/>
          </p:cNvSpPr>
          <p:nvPr>
            <p:ph idx="1"/>
          </p:nvPr>
        </p:nvSpPr>
        <p:spPr>
          <a:xfrm>
            <a:off x="251925" y="1113112"/>
            <a:ext cx="8574833" cy="4973918"/>
          </a:xfrm>
        </p:spPr>
        <p:txBody>
          <a:bodyPr>
            <a:normAutofit fontScale="85000" lnSpcReduction="10000"/>
          </a:bodyPr>
          <a:lstStyle/>
          <a:p>
            <a:r>
              <a:rPr lang="en-US" dirty="0" smtClean="0"/>
              <a:t>RNA is converted to </a:t>
            </a:r>
            <a:r>
              <a:rPr lang="en-US" dirty="0" err="1" smtClean="0"/>
              <a:t>cDNA</a:t>
            </a:r>
            <a:r>
              <a:rPr lang="en-US" dirty="0" smtClean="0"/>
              <a:t> by reverse transcription using fluorescently labeled </a:t>
            </a:r>
            <a:r>
              <a:rPr lang="en-US" dirty="0" err="1" smtClean="0"/>
              <a:t>dNTPs</a:t>
            </a:r>
            <a:r>
              <a:rPr lang="en-US" dirty="0" smtClean="0"/>
              <a:t>, then </a:t>
            </a:r>
            <a:r>
              <a:rPr lang="en-US" dirty="0" err="1" smtClean="0"/>
              <a:t>cDNA</a:t>
            </a:r>
            <a:r>
              <a:rPr lang="en-US" dirty="0" smtClean="0"/>
              <a:t> is allowed to hybridize to complementary oligonucleotides spotted on the surface of a glass slide.</a:t>
            </a:r>
          </a:p>
          <a:p>
            <a:r>
              <a:rPr lang="en-US" dirty="0" smtClean="0"/>
              <a:t>If two samples are labeled with different colors then mixed and applied to the same array, the relative abundance of each RNA in each sample can be determined by comparing the amount of each color at each spot.</a:t>
            </a:r>
          </a:p>
          <a:p>
            <a:r>
              <a:rPr lang="en-US" dirty="0" smtClean="0"/>
              <a:t>Appropriate and cost-effective for measuring the expression of thousands of genes at a time.</a:t>
            </a:r>
          </a:p>
          <a:p>
            <a:r>
              <a:rPr lang="en-US" dirty="0" smtClean="0"/>
              <a:t>Limited dynamic range.</a:t>
            </a:r>
          </a:p>
        </p:txBody>
      </p:sp>
    </p:spTree>
    <p:extLst>
      <p:ext uri="{BB962C8B-B14F-4D97-AF65-F5344CB8AC3E}">
        <p14:creationId xmlns:p14="http://schemas.microsoft.com/office/powerpoint/2010/main" val="3668046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Microarrays</a:t>
            </a:r>
            <a:endParaRPr lang="en-US" dirty="0"/>
          </a:p>
        </p:txBody>
      </p:sp>
      <p:pic>
        <p:nvPicPr>
          <p:cNvPr id="6" name="Picture 5" descr="figure_07_31_01.jpg"/>
          <p:cNvPicPr>
            <a:picLocks noChangeAspect="1"/>
          </p:cNvPicPr>
          <p:nvPr/>
        </p:nvPicPr>
        <p:blipFill>
          <a:blip r:embed="rId2"/>
          <a:stretch>
            <a:fillRect/>
          </a:stretch>
        </p:blipFill>
        <p:spPr>
          <a:xfrm>
            <a:off x="339523" y="1744724"/>
            <a:ext cx="3627158" cy="3409982"/>
          </a:xfrm>
          <a:prstGeom prst="rect">
            <a:avLst/>
          </a:prstGeom>
        </p:spPr>
      </p:pic>
      <p:pic>
        <p:nvPicPr>
          <p:cNvPr id="7" name="Picture 6" descr="figure_07_31_02.jpg"/>
          <p:cNvPicPr>
            <a:picLocks noChangeAspect="1"/>
          </p:cNvPicPr>
          <p:nvPr/>
        </p:nvPicPr>
        <p:blipFill>
          <a:blip r:embed="rId3"/>
          <a:stretch>
            <a:fillRect/>
          </a:stretch>
        </p:blipFill>
        <p:spPr>
          <a:xfrm>
            <a:off x="4982905" y="1417638"/>
            <a:ext cx="3539542" cy="4141933"/>
          </a:xfrm>
          <a:prstGeom prst="rect">
            <a:avLst/>
          </a:prstGeom>
        </p:spPr>
      </p:pic>
    </p:spTree>
    <p:extLst>
      <p:ext uri="{BB962C8B-B14F-4D97-AF65-F5344CB8AC3E}">
        <p14:creationId xmlns:p14="http://schemas.microsoft.com/office/powerpoint/2010/main" val="2507493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RNA-</a:t>
            </a:r>
            <a:r>
              <a:rPr lang="en-US" dirty="0" err="1" smtClean="0"/>
              <a:t>seq</a:t>
            </a:r>
            <a:endParaRPr lang="en-US" dirty="0"/>
          </a:p>
        </p:txBody>
      </p:sp>
      <p:sp>
        <p:nvSpPr>
          <p:cNvPr id="5" name="Content Placeholder 4"/>
          <p:cNvSpPr>
            <a:spLocks noGrp="1"/>
          </p:cNvSpPr>
          <p:nvPr>
            <p:ph idx="1"/>
          </p:nvPr>
        </p:nvSpPr>
        <p:spPr>
          <a:xfrm>
            <a:off x="457200" y="1449014"/>
            <a:ext cx="8229600" cy="4973918"/>
          </a:xfrm>
        </p:spPr>
        <p:txBody>
          <a:bodyPr>
            <a:normAutofit fontScale="92500" lnSpcReduction="20000"/>
          </a:bodyPr>
          <a:lstStyle/>
          <a:p>
            <a:r>
              <a:rPr lang="en-US" dirty="0" smtClean="0"/>
              <a:t>Like regular </a:t>
            </a:r>
            <a:r>
              <a:rPr lang="en-US" dirty="0" err="1" smtClean="0"/>
              <a:t>Illumina</a:t>
            </a:r>
            <a:r>
              <a:rPr lang="en-US" dirty="0" smtClean="0"/>
              <a:t> sequencing, but:</a:t>
            </a:r>
          </a:p>
          <a:p>
            <a:pPr lvl="1"/>
            <a:r>
              <a:rPr lang="en-US" dirty="0" smtClean="0"/>
              <a:t>Starting material is RNA converted to </a:t>
            </a:r>
            <a:r>
              <a:rPr lang="en-US" dirty="0" err="1" smtClean="0"/>
              <a:t>cDNA</a:t>
            </a:r>
            <a:r>
              <a:rPr lang="en-US" dirty="0" smtClean="0"/>
              <a:t> before constructing the library.</a:t>
            </a:r>
          </a:p>
          <a:p>
            <a:pPr lvl="1"/>
            <a:r>
              <a:rPr lang="en-US" dirty="0" smtClean="0"/>
              <a:t>Analyze data differently: align reads to a reference genome, then count the number of reads aligning to each gene or region of interest.</a:t>
            </a:r>
          </a:p>
          <a:p>
            <a:r>
              <a:rPr lang="en-US" dirty="0" smtClean="0"/>
              <a:t>Allows analysis of expression without any assumptions of which regions of the genome will be expressed.</a:t>
            </a:r>
          </a:p>
          <a:p>
            <a:r>
              <a:rPr lang="en-US" dirty="0" smtClean="0"/>
              <a:t>Appropriate and cost-effective for measuring the expression of thousands of genes at a time.</a:t>
            </a:r>
          </a:p>
          <a:p>
            <a:r>
              <a:rPr lang="en-US" dirty="0" smtClean="0"/>
              <a:t>Large dynamic range.</a:t>
            </a:r>
          </a:p>
        </p:txBody>
      </p:sp>
    </p:spTree>
    <p:extLst>
      <p:ext uri="{BB962C8B-B14F-4D97-AF65-F5344CB8AC3E}">
        <p14:creationId xmlns:p14="http://schemas.microsoft.com/office/powerpoint/2010/main" val="40432486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697"/>
            <a:ext cx="8229600" cy="1143000"/>
          </a:xfrm>
        </p:spPr>
        <p:txBody>
          <a:bodyPr/>
          <a:lstStyle/>
          <a:p>
            <a:r>
              <a:rPr lang="en-US" dirty="0" smtClean="0"/>
              <a:t>RNA-</a:t>
            </a:r>
            <a:r>
              <a:rPr lang="en-US" dirty="0" err="1" smtClean="0"/>
              <a:t>seq</a:t>
            </a:r>
            <a:endParaRPr lang="en-US" dirty="0"/>
          </a:p>
        </p:txBody>
      </p:sp>
      <p:pic>
        <p:nvPicPr>
          <p:cNvPr id="6" name="Picture 5"/>
          <p:cNvPicPr>
            <a:picLocks noChangeAspect="1"/>
          </p:cNvPicPr>
          <p:nvPr/>
        </p:nvPicPr>
        <p:blipFill>
          <a:blip r:embed="rId2"/>
          <a:stretch>
            <a:fillRect/>
          </a:stretch>
        </p:blipFill>
        <p:spPr>
          <a:xfrm>
            <a:off x="226161" y="987803"/>
            <a:ext cx="8602133" cy="5520011"/>
          </a:xfrm>
          <a:prstGeom prst="rect">
            <a:avLst/>
          </a:prstGeom>
        </p:spPr>
      </p:pic>
      <p:sp>
        <p:nvSpPr>
          <p:cNvPr id="7"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grpSp>
        <p:nvGrpSpPr>
          <p:cNvPr id="8" name="Group 7"/>
          <p:cNvGrpSpPr/>
          <p:nvPr/>
        </p:nvGrpSpPr>
        <p:grpSpPr>
          <a:xfrm>
            <a:off x="1354666" y="2261809"/>
            <a:ext cx="418499" cy="466878"/>
            <a:chOff x="3386668" y="1579640"/>
            <a:chExt cx="672498" cy="665238"/>
          </a:xfrm>
        </p:grpSpPr>
        <p:cxnSp>
          <p:nvCxnSpPr>
            <p:cNvPr id="9" name="Straight Connector 8"/>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849637" y="2244876"/>
            <a:ext cx="418499" cy="466878"/>
            <a:chOff x="3386668" y="1579640"/>
            <a:chExt cx="672498" cy="665238"/>
          </a:xfrm>
        </p:grpSpPr>
        <p:cxnSp>
          <p:nvCxnSpPr>
            <p:cNvPr id="12" name="Straight Connector 11"/>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2721429" y="2140857"/>
            <a:ext cx="677333" cy="628953"/>
          </a:xfrm>
          <a:prstGeom prst="rect">
            <a:avLst/>
          </a:prstGeom>
          <a:solidFill>
            <a:schemeClr val="bg1"/>
          </a:solidFill>
          <a:ln w="381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968928" y="2250861"/>
            <a:ext cx="1018426" cy="400110"/>
          </a:xfrm>
          <a:prstGeom prst="rect">
            <a:avLst/>
          </a:prstGeom>
          <a:solidFill>
            <a:schemeClr val="bg1"/>
          </a:solidFill>
        </p:spPr>
        <p:txBody>
          <a:bodyPr wrap="square" rtlCol="0">
            <a:spAutoFit/>
          </a:bodyPr>
          <a:lstStyle/>
          <a:p>
            <a:r>
              <a:rPr lang="en-US" sz="2000" b="1" dirty="0" err="1" smtClean="0"/>
              <a:t>cDNA</a:t>
            </a:r>
            <a:endParaRPr lang="en-US" sz="2000" b="1" dirty="0"/>
          </a:p>
        </p:txBody>
      </p:sp>
      <p:sp>
        <p:nvSpPr>
          <p:cNvPr id="16" name="Rectangle 15"/>
          <p:cNvSpPr/>
          <p:nvPr/>
        </p:nvSpPr>
        <p:spPr>
          <a:xfrm>
            <a:off x="681492" y="987803"/>
            <a:ext cx="1734652" cy="1939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622775" y="1363082"/>
            <a:ext cx="947058" cy="258191"/>
            <a:chOff x="1774371" y="3145809"/>
            <a:chExt cx="734907" cy="223855"/>
          </a:xfrm>
        </p:grpSpPr>
        <p:sp>
          <p:nvSpPr>
            <p:cNvPr id="18" name="Freeform 17"/>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686990" y="1773673"/>
            <a:ext cx="947058" cy="258191"/>
            <a:chOff x="1774371" y="3145809"/>
            <a:chExt cx="734907" cy="223855"/>
          </a:xfrm>
        </p:grpSpPr>
        <p:sp>
          <p:nvSpPr>
            <p:cNvPr id="22" name="Freeform 21"/>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5" name="Group 24"/>
          <p:cNvGrpSpPr/>
          <p:nvPr/>
        </p:nvGrpSpPr>
        <p:grpSpPr>
          <a:xfrm>
            <a:off x="1434325" y="1445707"/>
            <a:ext cx="947058" cy="258191"/>
            <a:chOff x="1774371" y="3145809"/>
            <a:chExt cx="734907" cy="223855"/>
          </a:xfrm>
        </p:grpSpPr>
        <p:sp>
          <p:nvSpPr>
            <p:cNvPr id="26" name="Freeform 25"/>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TextBox 28"/>
          <p:cNvSpPr txBox="1"/>
          <p:nvPr/>
        </p:nvSpPr>
        <p:spPr>
          <a:xfrm>
            <a:off x="903163" y="2177141"/>
            <a:ext cx="853264" cy="400110"/>
          </a:xfrm>
          <a:prstGeom prst="rect">
            <a:avLst/>
          </a:prstGeom>
          <a:solidFill>
            <a:schemeClr val="bg1"/>
          </a:solidFill>
        </p:spPr>
        <p:txBody>
          <a:bodyPr wrap="square" rtlCol="0">
            <a:spAutoFit/>
          </a:bodyPr>
          <a:lstStyle/>
          <a:p>
            <a:r>
              <a:rPr lang="en-US" sz="2000" b="1" dirty="0" smtClean="0"/>
              <a:t>RNA</a:t>
            </a:r>
            <a:endParaRPr lang="en-US" sz="2000" b="1" dirty="0"/>
          </a:p>
        </p:txBody>
      </p:sp>
      <p:sp>
        <p:nvSpPr>
          <p:cNvPr id="30" name="TextBox 29"/>
          <p:cNvSpPr txBox="1"/>
          <p:nvPr/>
        </p:nvSpPr>
        <p:spPr>
          <a:xfrm>
            <a:off x="2245776" y="1978745"/>
            <a:ext cx="1488669" cy="923330"/>
          </a:xfrm>
          <a:prstGeom prst="rect">
            <a:avLst/>
          </a:prstGeom>
          <a:solidFill>
            <a:schemeClr val="bg1"/>
          </a:solidFill>
        </p:spPr>
        <p:txBody>
          <a:bodyPr wrap="square" rtlCol="0">
            <a:spAutoFit/>
          </a:bodyPr>
          <a:lstStyle/>
          <a:p>
            <a:pPr algn="ctr"/>
            <a:r>
              <a:rPr lang="en-US" dirty="0" smtClean="0"/>
              <a:t>Shear and reverse transcribe</a:t>
            </a:r>
            <a:endParaRPr lang="en-US" dirty="0"/>
          </a:p>
        </p:txBody>
      </p:sp>
      <p:sp>
        <p:nvSpPr>
          <p:cNvPr id="31" name="TextBox 30"/>
          <p:cNvSpPr txBox="1"/>
          <p:nvPr/>
        </p:nvSpPr>
        <p:spPr>
          <a:xfrm>
            <a:off x="6754369" y="2418759"/>
            <a:ext cx="1018426" cy="400110"/>
          </a:xfrm>
          <a:prstGeom prst="rect">
            <a:avLst/>
          </a:prstGeom>
          <a:solidFill>
            <a:schemeClr val="bg1"/>
          </a:solidFill>
        </p:spPr>
        <p:txBody>
          <a:bodyPr wrap="square" rtlCol="0">
            <a:spAutoFit/>
          </a:bodyPr>
          <a:lstStyle/>
          <a:p>
            <a:r>
              <a:rPr lang="en-US" sz="2000" b="1" dirty="0" smtClean="0"/>
              <a:t>Library</a:t>
            </a:r>
            <a:endParaRPr lang="en-US" sz="2000" b="1" dirty="0"/>
          </a:p>
        </p:txBody>
      </p:sp>
      <p:sp>
        <p:nvSpPr>
          <p:cNvPr id="32" name="Slide Number Placeholder 10"/>
          <p:cNvSpPr>
            <a:spLocks noGrp="1"/>
          </p:cNvSpPr>
          <p:nvPr>
            <p:ph type="sldNum" sz="quarter" idx="12"/>
          </p:nvPr>
        </p:nvSpPr>
        <p:spPr>
          <a:xfrm>
            <a:off x="6553200" y="6356350"/>
            <a:ext cx="2133600" cy="365125"/>
          </a:xfrm>
        </p:spPr>
        <p:txBody>
          <a:bodyPr/>
          <a:lstStyle/>
          <a:p>
            <a:fld id="{E9EFAE17-38F3-244D-A9B2-94C182E4B82E}" type="slidenum">
              <a:rPr lang="en-US" smtClean="0"/>
              <a:t>25</a:t>
            </a:fld>
            <a:endParaRPr lang="en-US"/>
          </a:p>
        </p:txBody>
      </p:sp>
    </p:spTree>
    <p:extLst>
      <p:ext uri="{BB962C8B-B14F-4D97-AF65-F5344CB8AC3E}">
        <p14:creationId xmlns:p14="http://schemas.microsoft.com/office/powerpoint/2010/main" val="3045411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697"/>
            <a:ext cx="8229600" cy="1143000"/>
          </a:xfrm>
        </p:spPr>
        <p:txBody>
          <a:bodyPr/>
          <a:lstStyle/>
          <a:p>
            <a:r>
              <a:rPr lang="en-US" dirty="0" smtClean="0"/>
              <a:t>RNA-</a:t>
            </a:r>
            <a:r>
              <a:rPr lang="en-US" dirty="0" err="1" smtClean="0"/>
              <a:t>seq</a:t>
            </a:r>
            <a:endParaRPr lang="en-US" dirty="0"/>
          </a:p>
        </p:txBody>
      </p:sp>
      <p:pic>
        <p:nvPicPr>
          <p:cNvPr id="33" name="Picture 32" descr="msmeg_5601 region rnaseq.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7" y="1738929"/>
            <a:ext cx="9144000" cy="2662070"/>
          </a:xfrm>
          <a:prstGeom prst="rect">
            <a:avLst/>
          </a:prstGeom>
        </p:spPr>
      </p:pic>
      <p:sp>
        <p:nvSpPr>
          <p:cNvPr id="34" name="Rectangle 33"/>
          <p:cNvSpPr/>
          <p:nvPr/>
        </p:nvSpPr>
        <p:spPr>
          <a:xfrm>
            <a:off x="1079577" y="1709361"/>
            <a:ext cx="66272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ectangle 34"/>
          <p:cNvSpPr/>
          <p:nvPr/>
        </p:nvSpPr>
        <p:spPr>
          <a:xfrm>
            <a:off x="2600111" y="1709361"/>
            <a:ext cx="1136676"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p:cNvSpPr/>
          <p:nvPr/>
        </p:nvSpPr>
        <p:spPr>
          <a:xfrm>
            <a:off x="340066" y="1709361"/>
            <a:ext cx="73587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ectangle 36"/>
          <p:cNvSpPr/>
          <p:nvPr/>
        </p:nvSpPr>
        <p:spPr>
          <a:xfrm>
            <a:off x="3711387" y="1709361"/>
            <a:ext cx="5715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ectangle 37"/>
          <p:cNvSpPr/>
          <p:nvPr/>
        </p:nvSpPr>
        <p:spPr>
          <a:xfrm>
            <a:off x="4613087" y="1709361"/>
            <a:ext cx="4191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032187" y="1709361"/>
            <a:ext cx="3365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9"/>
          <p:cNvSpPr/>
          <p:nvPr/>
        </p:nvSpPr>
        <p:spPr>
          <a:xfrm>
            <a:off x="5368737" y="1709361"/>
            <a:ext cx="6413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6010087" y="1709361"/>
            <a:ext cx="12827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7292787" y="1703460"/>
            <a:ext cx="10033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p:cNvSpPr/>
          <p:nvPr/>
        </p:nvSpPr>
        <p:spPr>
          <a:xfrm>
            <a:off x="8486587" y="1703460"/>
            <a:ext cx="3429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222067" y="5219979"/>
            <a:ext cx="6719687" cy="707886"/>
          </a:xfrm>
          <a:prstGeom prst="rect">
            <a:avLst/>
          </a:prstGeom>
          <a:noFill/>
        </p:spPr>
        <p:txBody>
          <a:bodyPr wrap="square" rtlCol="0">
            <a:spAutoFit/>
          </a:bodyPr>
          <a:lstStyle/>
          <a:p>
            <a:r>
              <a:rPr lang="en-US" sz="2000" dirty="0" smtClean="0">
                <a:solidFill>
                  <a:srgbClr val="FF0000"/>
                </a:solidFill>
              </a:rPr>
              <a:t>Quantification: count and compare reads aligning to each gene or region of interest.</a:t>
            </a:r>
            <a:endParaRPr lang="en-US" sz="2000" dirty="0">
              <a:solidFill>
                <a:srgbClr val="FF0000"/>
              </a:solidFill>
            </a:endParaRPr>
          </a:p>
        </p:txBody>
      </p:sp>
      <p:sp>
        <p:nvSpPr>
          <p:cNvPr id="45" name="TextBox 44"/>
          <p:cNvSpPr txBox="1"/>
          <p:nvPr/>
        </p:nvSpPr>
        <p:spPr>
          <a:xfrm rot="16200000">
            <a:off x="-1765520" y="1488921"/>
            <a:ext cx="3904343" cy="369332"/>
          </a:xfrm>
          <a:prstGeom prst="rect">
            <a:avLst/>
          </a:prstGeom>
          <a:noFill/>
        </p:spPr>
        <p:txBody>
          <a:bodyPr wrap="square" rtlCol="0">
            <a:spAutoFit/>
          </a:bodyPr>
          <a:lstStyle/>
          <a:p>
            <a:r>
              <a:rPr lang="en-US" dirty="0" smtClean="0"/>
              <a:t>Number of reads at each position</a:t>
            </a:r>
            <a:endParaRPr lang="en-US" dirty="0"/>
          </a:p>
        </p:txBody>
      </p:sp>
    </p:spTree>
    <p:extLst>
      <p:ext uri="{BB962C8B-B14F-4D97-AF65-F5344CB8AC3E}">
        <p14:creationId xmlns:p14="http://schemas.microsoft.com/office/powerpoint/2010/main" val="3311727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05a.jpg"/>
          <p:cNvPicPr>
            <a:picLocks noChangeAspect="1"/>
          </p:cNvPicPr>
          <p:nvPr/>
        </p:nvPicPr>
        <p:blipFill>
          <a:blip r:embed="rId3"/>
          <a:stretch>
            <a:fillRect/>
          </a:stretch>
        </p:blipFill>
        <p:spPr>
          <a:xfrm>
            <a:off x="119528" y="735597"/>
            <a:ext cx="8946639" cy="3585046"/>
          </a:xfrm>
          <a:prstGeom prst="rect">
            <a:avLst/>
          </a:prstGeom>
        </p:spPr>
      </p:pic>
      <p:sp>
        <p:nvSpPr>
          <p:cNvPr id="3" name="TPQuestion"/>
          <p:cNvSpPr txBox="1">
            <a:spLocks/>
          </p:cNvSpPr>
          <p:nvPr/>
        </p:nvSpPr>
        <p:spPr>
          <a:xfrm>
            <a:off x="457200" y="170051"/>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The chemistry of DNA polymerization</a:t>
            </a:r>
            <a:endParaRPr lang="en-US" sz="3600" dirty="0">
              <a:latin typeface="Calibri" charset="0"/>
              <a:ea typeface="MS PGothic" charset="0"/>
            </a:endParaRPr>
          </a:p>
        </p:txBody>
      </p:sp>
      <p:sp>
        <p:nvSpPr>
          <p:cNvPr id="4" name="TextBox 3"/>
          <p:cNvSpPr txBox="1"/>
          <p:nvPr/>
        </p:nvSpPr>
        <p:spPr>
          <a:xfrm>
            <a:off x="457199" y="4407647"/>
            <a:ext cx="8608967" cy="2246769"/>
          </a:xfrm>
          <a:prstGeom prst="rect">
            <a:avLst/>
          </a:prstGeom>
          <a:solidFill>
            <a:schemeClr val="bg1"/>
          </a:solidFill>
        </p:spPr>
        <p:txBody>
          <a:bodyPr wrap="square" rtlCol="0">
            <a:spAutoFit/>
          </a:bodyPr>
          <a:lstStyle/>
          <a:p>
            <a:pPr marL="285750" indent="-285750">
              <a:buFont typeface="Arial"/>
              <a:buChar char="•"/>
            </a:pPr>
            <a:r>
              <a:rPr lang="en-US" sz="2000" dirty="0" smtClean="0"/>
              <a:t>Nucleophilic attack on P in phosphate by deprotonated O in hydroxyl.</a:t>
            </a:r>
          </a:p>
          <a:p>
            <a:pPr marL="285750" indent="-285750">
              <a:buFont typeface="Arial"/>
              <a:buChar char="•"/>
            </a:pPr>
            <a:r>
              <a:rPr lang="en-US" sz="2000" dirty="0" smtClean="0"/>
              <a:t>Replacing one high-energy bond with another is energetically close to neutral.</a:t>
            </a:r>
          </a:p>
          <a:p>
            <a:pPr marL="285750" indent="-285750">
              <a:buFont typeface="Arial"/>
              <a:buChar char="•"/>
            </a:pPr>
            <a:r>
              <a:rPr lang="en-US" sz="2000" dirty="0" smtClean="0"/>
              <a:t>Formation of hydrogen bonds and base stacking interactions make DNA polymerization energetically favorable.</a:t>
            </a:r>
          </a:p>
          <a:p>
            <a:pPr marL="285750" indent="-285750">
              <a:buFont typeface="Arial"/>
              <a:buChar char="•"/>
            </a:pPr>
            <a:r>
              <a:rPr lang="en-US" sz="2000" dirty="0" smtClean="0"/>
              <a:t>Much of the energy needed for DNA polymerization therefore goes into synthesis of the </a:t>
            </a:r>
            <a:r>
              <a:rPr lang="en-US" sz="2000" dirty="0" err="1" smtClean="0"/>
              <a:t>dNTPs</a:t>
            </a:r>
            <a:r>
              <a:rPr lang="en-US" sz="2000" dirty="0" smtClean="0"/>
              <a:t>.</a:t>
            </a:r>
          </a:p>
          <a:p>
            <a:endParaRPr lang="en-US" sz="2000" dirty="0"/>
          </a:p>
        </p:txBody>
      </p:sp>
      <p:sp>
        <p:nvSpPr>
          <p:cNvPr id="5" name="Slide Number Placeholder 4"/>
          <p:cNvSpPr>
            <a:spLocks noGrp="1"/>
          </p:cNvSpPr>
          <p:nvPr>
            <p:ph type="sldNum" sz="quarter" idx="12"/>
          </p:nvPr>
        </p:nvSpPr>
        <p:spPr/>
        <p:txBody>
          <a:bodyPr/>
          <a:lstStyle/>
          <a:p>
            <a:fld id="{DF6AC330-4294-0B49-B868-9D46BEA69EBD}" type="slidenum">
              <a:rPr lang="en-US" smtClean="0"/>
              <a:t>27</a:t>
            </a:fld>
            <a:endParaRPr lang="en-US"/>
          </a:p>
        </p:txBody>
      </p:sp>
    </p:spTree>
    <p:extLst>
      <p:ext uri="{BB962C8B-B14F-4D97-AF65-F5344CB8AC3E}">
        <p14:creationId xmlns:p14="http://schemas.microsoft.com/office/powerpoint/2010/main" val="422994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251136"/>
            <a:ext cx="8229600" cy="2269565"/>
          </a:xfrm>
        </p:spPr>
        <p:txBody>
          <a:bodyPr>
            <a:normAutofit/>
          </a:bodyPr>
          <a:lstStyle/>
          <a:p>
            <a:r>
              <a:rPr lang="en-US" sz="2400" dirty="0" smtClean="0"/>
              <a:t>Pol III: 3’ to 5’ </a:t>
            </a:r>
            <a:r>
              <a:rPr lang="en-US" sz="2400" dirty="0" err="1" smtClean="0"/>
              <a:t>exonuclease</a:t>
            </a:r>
            <a:r>
              <a:rPr lang="en-US" sz="2400" dirty="0" smtClean="0"/>
              <a:t> activity is used for </a:t>
            </a:r>
            <a:r>
              <a:rPr lang="en-US" sz="2400" b="1" dirty="0" smtClean="0"/>
              <a:t>proofreading</a:t>
            </a:r>
          </a:p>
          <a:p>
            <a:r>
              <a:rPr lang="en-US" sz="2400" dirty="0" smtClean="0"/>
              <a:t>Pol I: 5’ to 3’ exonuclease activity is used for degrading primers, </a:t>
            </a:r>
            <a:r>
              <a:rPr lang="en-US" sz="2400" dirty="0"/>
              <a:t>3’ to 5’ exonuclease activity is used for </a:t>
            </a:r>
            <a:r>
              <a:rPr lang="en-US" sz="2400" dirty="0" smtClean="0"/>
              <a:t>proofreading</a:t>
            </a:r>
          </a:p>
          <a:p>
            <a:r>
              <a:rPr lang="en-US" sz="2400" dirty="0" err="1" smtClean="0"/>
              <a:t>Exonuclease</a:t>
            </a:r>
            <a:r>
              <a:rPr lang="en-US" sz="2400" dirty="0" smtClean="0"/>
              <a:t> activities are contained in separate domains or active sites (it’s not a reversal of the polymerization reaction)</a:t>
            </a:r>
            <a:endParaRPr lang="en-US" sz="2400" dirty="0"/>
          </a:p>
        </p:txBody>
      </p:sp>
      <p:sp>
        <p:nvSpPr>
          <p:cNvPr id="2" name="Slide Number Placeholder 1"/>
          <p:cNvSpPr>
            <a:spLocks noGrp="1"/>
          </p:cNvSpPr>
          <p:nvPr>
            <p:ph type="sldNum" sz="quarter" idx="12"/>
          </p:nvPr>
        </p:nvSpPr>
        <p:spPr/>
        <p:txBody>
          <a:bodyPr/>
          <a:lstStyle/>
          <a:p>
            <a:fld id="{B72FFA9B-5A73-9A4A-9465-F5A6E87715DE}" type="slidenum">
              <a:rPr lang="en-US" smtClean="0"/>
              <a:t>28</a:t>
            </a:fld>
            <a:endParaRPr lang="en-US"/>
          </a:p>
        </p:txBody>
      </p:sp>
      <p:sp>
        <p:nvSpPr>
          <p:cNvPr id="3" name="TPQuestion"/>
          <p:cNvSpPr txBox="1">
            <a:spLocks/>
          </p:cNvSpPr>
          <p:nvPr/>
        </p:nvSpPr>
        <p:spPr>
          <a:xfrm>
            <a:off x="457200" y="244756"/>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Many DNA polymerases have </a:t>
            </a:r>
            <a:r>
              <a:rPr lang="en-US" sz="3600" b="1" dirty="0" err="1" smtClean="0">
                <a:latin typeface="Calibri" charset="0"/>
                <a:ea typeface="MS PGothic" charset="0"/>
              </a:rPr>
              <a:t>exonuclease</a:t>
            </a:r>
            <a:r>
              <a:rPr lang="en-US" sz="3600" dirty="0" smtClean="0">
                <a:latin typeface="Calibri" charset="0"/>
                <a:ea typeface="MS PGothic" charset="0"/>
              </a:rPr>
              <a:t> activity</a:t>
            </a:r>
            <a:endParaRPr lang="en-US" sz="3600" dirty="0">
              <a:latin typeface="Calibri" charset="0"/>
              <a:ea typeface="MS PGothic"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8920" y="1509120"/>
              <a:ext cx="8511840" cy="2135880"/>
            </p14:xfrm>
          </p:contentPart>
        </mc:Choice>
        <mc:Fallback xmlns="">
          <p:pic>
            <p:nvPicPr>
              <p:cNvPr id="4" name="Ink 3"/>
              <p:cNvPicPr/>
              <p:nvPr/>
            </p:nvPicPr>
            <p:blipFill>
              <a:blip r:embed="rId3"/>
              <a:stretch>
                <a:fillRect/>
              </a:stretch>
            </p:blipFill>
            <p:spPr>
              <a:xfrm>
                <a:off x="252360" y="1492200"/>
                <a:ext cx="8544960" cy="2169360"/>
              </a:xfrm>
              <a:prstGeom prst="rect">
                <a:avLst/>
              </a:prstGeom>
            </p:spPr>
          </p:pic>
        </mc:Fallback>
      </mc:AlternateContent>
    </p:spTree>
    <p:extLst>
      <p:ext uri="{BB962C8B-B14F-4D97-AF65-F5344CB8AC3E}">
        <p14:creationId xmlns:p14="http://schemas.microsoft.com/office/powerpoint/2010/main" val="1054632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12b.jpg"/>
          <p:cNvPicPr>
            <a:picLocks noChangeAspect="1"/>
          </p:cNvPicPr>
          <p:nvPr/>
        </p:nvPicPr>
        <p:blipFill>
          <a:blip r:embed="rId2"/>
          <a:stretch>
            <a:fillRect/>
          </a:stretch>
        </p:blipFill>
        <p:spPr>
          <a:xfrm>
            <a:off x="11190" y="0"/>
            <a:ext cx="5815871" cy="7283686"/>
          </a:xfrm>
          <a:prstGeom prst="rect">
            <a:avLst/>
          </a:prstGeom>
        </p:spPr>
      </p:pic>
      <p:sp>
        <p:nvSpPr>
          <p:cNvPr id="3" name="TPQuestion"/>
          <p:cNvSpPr txBox="1">
            <a:spLocks/>
          </p:cNvSpPr>
          <p:nvPr/>
        </p:nvSpPr>
        <p:spPr>
          <a:xfrm>
            <a:off x="5827061" y="950925"/>
            <a:ext cx="3122705" cy="636773"/>
          </a:xfrm>
          <a:prstGeom prst="rect">
            <a:avLst/>
          </a:pr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The chemistry of 3’ to 5’ </a:t>
            </a:r>
            <a:r>
              <a:rPr lang="en-US" sz="3200" dirty="0" err="1" smtClean="0">
                <a:latin typeface="Calibri" charset="0"/>
                <a:ea typeface="MS PGothic" charset="0"/>
              </a:rPr>
              <a:t>exonuclease</a:t>
            </a:r>
            <a:r>
              <a:rPr lang="en-US" sz="3200" dirty="0" smtClean="0">
                <a:latin typeface="Calibri" charset="0"/>
                <a:ea typeface="MS PGothic" charset="0"/>
              </a:rPr>
              <a:t> activity</a:t>
            </a:r>
          </a:p>
          <a:p>
            <a:r>
              <a:rPr lang="en-US" sz="2400" dirty="0" smtClean="0">
                <a:latin typeface="Calibri" charset="0"/>
                <a:ea typeface="MS PGothic" charset="0"/>
              </a:rPr>
              <a:t>(recall: phosphodiester bonds are made and broken by nucleophilic attacks on phosphorus atoms in phosphates)</a:t>
            </a:r>
            <a:endParaRPr lang="en-US" sz="2400" dirty="0">
              <a:latin typeface="Calibri" charset="0"/>
              <a:ea typeface="MS PGothic" charset="0"/>
            </a:endParaRPr>
          </a:p>
        </p:txBody>
      </p:sp>
      <p:sp>
        <p:nvSpPr>
          <p:cNvPr id="4" name="Slide Number Placeholder 3"/>
          <p:cNvSpPr>
            <a:spLocks noGrp="1"/>
          </p:cNvSpPr>
          <p:nvPr>
            <p:ph type="sldNum" sz="quarter" idx="12"/>
          </p:nvPr>
        </p:nvSpPr>
        <p:spPr/>
        <p:txBody>
          <a:bodyPr/>
          <a:lstStyle/>
          <a:p>
            <a:fld id="{DF6AC330-4294-0B49-B868-9D46BEA69EBD}" type="slidenum">
              <a:rPr lang="en-US" smtClean="0"/>
              <a:t>29</a:t>
            </a:fld>
            <a:endParaRPr lang="en-US"/>
          </a:p>
        </p:txBody>
      </p:sp>
    </p:spTree>
    <p:extLst>
      <p:ext uri="{BB962C8B-B14F-4D97-AF65-F5344CB8AC3E}">
        <p14:creationId xmlns:p14="http://schemas.microsoft.com/office/powerpoint/2010/main" val="2026174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38623" y="340089"/>
            <a:ext cx="844877" cy="844877"/>
          </a:xfrm>
          <a:prstGeom prst="rect">
            <a:avLst/>
          </a:prstGeom>
        </p:spPr>
      </p:pic>
      <p:cxnSp>
        <p:nvCxnSpPr>
          <p:cNvPr id="6" name="Straight Arrow Connector 5"/>
          <p:cNvCxnSpPr/>
          <p:nvPr/>
        </p:nvCxnSpPr>
        <p:spPr>
          <a:xfrm rot="420000" flipV="1">
            <a:off x="3718176" y="425968"/>
            <a:ext cx="0" cy="270217"/>
          </a:xfrm>
          <a:prstGeom prst="straightConnector1">
            <a:avLst/>
          </a:prstGeom>
          <a:ln w="38100">
            <a:solidFill>
              <a:srgbClr val="14CA25"/>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21180000" flipV="1">
            <a:off x="4788525" y="412762"/>
            <a:ext cx="0" cy="270217"/>
          </a:xfrm>
          <a:prstGeom prst="straightConnector1">
            <a:avLst/>
          </a:prstGeom>
          <a:ln w="38100">
            <a:solidFill>
              <a:srgbClr val="14CA25"/>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255358" y="1343083"/>
            <a:ext cx="0" cy="438367"/>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flipH="1">
            <a:off x="3955551" y="1958557"/>
            <a:ext cx="574570" cy="129570"/>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flipH="1">
            <a:off x="4530134" y="1958557"/>
            <a:ext cx="574570" cy="129570"/>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3380968" y="1958557"/>
            <a:ext cx="574570" cy="129570"/>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94300" y="3695161"/>
            <a:ext cx="2120387" cy="369332"/>
          </a:xfrm>
          <a:prstGeom prst="rect">
            <a:avLst/>
          </a:prstGeom>
          <a:noFill/>
        </p:spPr>
        <p:txBody>
          <a:bodyPr wrap="square" rtlCol="0">
            <a:spAutoFit/>
          </a:bodyPr>
          <a:lstStyle/>
          <a:p>
            <a:pPr algn="r"/>
            <a:r>
              <a:rPr lang="en-US" dirty="0" smtClean="0"/>
              <a:t>Drug selection</a:t>
            </a:r>
            <a:endParaRPr lang="en-US" i="1" dirty="0"/>
          </a:p>
        </p:txBody>
      </p:sp>
      <p:sp>
        <p:nvSpPr>
          <p:cNvPr id="42" name="TextBox 41"/>
          <p:cNvSpPr txBox="1"/>
          <p:nvPr/>
        </p:nvSpPr>
        <p:spPr>
          <a:xfrm>
            <a:off x="4179758" y="1309681"/>
            <a:ext cx="657122" cy="369332"/>
          </a:xfrm>
          <a:prstGeom prst="rect">
            <a:avLst/>
          </a:prstGeom>
          <a:noFill/>
        </p:spPr>
        <p:txBody>
          <a:bodyPr wrap="square" rtlCol="0">
            <a:spAutoFit/>
          </a:bodyPr>
          <a:lstStyle/>
          <a:p>
            <a:pPr algn="ctr"/>
            <a:r>
              <a:rPr lang="en-US" dirty="0" smtClean="0"/>
              <a:t>PCR</a:t>
            </a:r>
            <a:endParaRPr lang="en-US" i="1" dirty="0"/>
          </a:p>
        </p:txBody>
      </p:sp>
      <p:sp>
        <p:nvSpPr>
          <p:cNvPr id="43" name="TextBox 42"/>
          <p:cNvSpPr txBox="1"/>
          <p:nvPr/>
        </p:nvSpPr>
        <p:spPr>
          <a:xfrm>
            <a:off x="2043853" y="2161589"/>
            <a:ext cx="1794770" cy="369332"/>
          </a:xfrm>
          <a:prstGeom prst="rect">
            <a:avLst/>
          </a:prstGeom>
          <a:noFill/>
        </p:spPr>
        <p:txBody>
          <a:bodyPr wrap="square" rtlCol="0">
            <a:spAutoFit/>
          </a:bodyPr>
          <a:lstStyle/>
          <a:p>
            <a:pPr algn="ctr"/>
            <a:r>
              <a:rPr lang="en-US" dirty="0" smtClean="0"/>
              <a:t>Transformation</a:t>
            </a:r>
            <a:endParaRPr lang="en-US" i="1" dirty="0"/>
          </a:p>
        </p:txBody>
      </p:sp>
      <p:cxnSp>
        <p:nvCxnSpPr>
          <p:cNvPr id="45" name="Straight Arrow Connector 44"/>
          <p:cNvCxnSpPr/>
          <p:nvPr/>
        </p:nvCxnSpPr>
        <p:spPr>
          <a:xfrm>
            <a:off x="1712332" y="3752223"/>
            <a:ext cx="0" cy="36689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pic>
        <p:nvPicPr>
          <p:cNvPr id="49" name="Picture 48" descr="figure_07_05_02.jpg"/>
          <p:cNvPicPr>
            <a:picLocks noChangeAspect="1"/>
          </p:cNvPicPr>
          <p:nvPr/>
        </p:nvPicPr>
        <p:blipFill rotWithShape="1">
          <a:blip r:embed="rId3"/>
          <a:srcRect l="41974" t="23911" r="42290" b="61630"/>
          <a:stretch/>
        </p:blipFill>
        <p:spPr>
          <a:xfrm>
            <a:off x="1334527" y="4175790"/>
            <a:ext cx="755609" cy="705669"/>
          </a:xfrm>
          <a:prstGeom prst="rect">
            <a:avLst/>
          </a:prstGeom>
        </p:spPr>
      </p:pic>
      <p:sp>
        <p:nvSpPr>
          <p:cNvPr id="50" name="Freeform 49"/>
          <p:cNvSpPr/>
          <p:nvPr/>
        </p:nvSpPr>
        <p:spPr>
          <a:xfrm flipH="1">
            <a:off x="1768658" y="1679013"/>
            <a:ext cx="1612309" cy="1072694"/>
          </a:xfrm>
          <a:custGeom>
            <a:avLst/>
            <a:gdLst>
              <a:gd name="connsiteX0" fmla="*/ 0 w 2448793"/>
              <a:gd name="connsiteY0" fmla="*/ 228198 h 1467847"/>
              <a:gd name="connsiteX1" fmla="*/ 775705 w 2448793"/>
              <a:gd name="connsiteY1" fmla="*/ 41 h 1467847"/>
              <a:gd name="connsiteX2" fmla="*/ 1635064 w 2448793"/>
              <a:gd name="connsiteY2" fmla="*/ 243408 h 1467847"/>
              <a:gd name="connsiteX3" fmla="*/ 2235855 w 2448793"/>
              <a:gd name="connsiteY3" fmla="*/ 973508 h 1467847"/>
              <a:gd name="connsiteX4" fmla="*/ 2448793 w 2448793"/>
              <a:gd name="connsiteY4" fmla="*/ 1467847 h 146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793" h="1467847">
                <a:moveTo>
                  <a:pt x="0" y="228198"/>
                </a:moveTo>
                <a:cubicBezTo>
                  <a:pt x="251597" y="112852"/>
                  <a:pt x="503194" y="-2494"/>
                  <a:pt x="775705" y="41"/>
                </a:cubicBezTo>
                <a:cubicBezTo>
                  <a:pt x="1048216" y="2576"/>
                  <a:pt x="1391706" y="81164"/>
                  <a:pt x="1635064" y="243408"/>
                </a:cubicBezTo>
                <a:cubicBezTo>
                  <a:pt x="1878422" y="405652"/>
                  <a:pt x="2100234" y="769435"/>
                  <a:pt x="2235855" y="973508"/>
                </a:cubicBezTo>
                <a:cubicBezTo>
                  <a:pt x="2371477" y="1177581"/>
                  <a:pt x="2448793" y="1467847"/>
                  <a:pt x="2448793" y="1467847"/>
                </a:cubicBezTo>
              </a:path>
            </a:pathLst>
          </a:custGeom>
          <a:ln>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p:cNvCxnSpPr/>
          <p:nvPr/>
        </p:nvCxnSpPr>
        <p:spPr>
          <a:xfrm>
            <a:off x="1712332" y="4933608"/>
            <a:ext cx="0" cy="36689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2426984" y="5897780"/>
            <a:ext cx="1398169" cy="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125175" y="5190239"/>
            <a:ext cx="2052829" cy="646331"/>
          </a:xfrm>
          <a:prstGeom prst="rect">
            <a:avLst/>
          </a:prstGeom>
          <a:noFill/>
        </p:spPr>
        <p:txBody>
          <a:bodyPr wrap="square" rtlCol="0">
            <a:spAutoFit/>
          </a:bodyPr>
          <a:lstStyle/>
          <a:p>
            <a:pPr algn="ctr"/>
            <a:r>
              <a:rPr lang="en-US" dirty="0" smtClean="0"/>
              <a:t>Test the phenotype of the strain!</a:t>
            </a:r>
            <a:endParaRPr lang="en-US" i="1" dirty="0"/>
          </a:p>
        </p:txBody>
      </p:sp>
      <p:sp>
        <p:nvSpPr>
          <p:cNvPr id="2" name="Oval 1"/>
          <p:cNvSpPr/>
          <p:nvPr/>
        </p:nvSpPr>
        <p:spPr>
          <a:xfrm>
            <a:off x="1284133" y="2860660"/>
            <a:ext cx="854704" cy="78043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82316" y="2765648"/>
            <a:ext cx="391560" cy="369332"/>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435074" y="3150805"/>
            <a:ext cx="624405" cy="127050"/>
          </a:xfrm>
          <a:custGeom>
            <a:avLst/>
            <a:gdLst>
              <a:gd name="connsiteX0" fmla="*/ 0 w 857250"/>
              <a:gd name="connsiteY0" fmla="*/ 127050 h 127050"/>
              <a:gd name="connsiteX1" fmla="*/ 127000 w 857250"/>
              <a:gd name="connsiteY1" fmla="*/ 50 h 127050"/>
              <a:gd name="connsiteX2" fmla="*/ 285750 w 857250"/>
              <a:gd name="connsiteY2" fmla="*/ 111175 h 127050"/>
              <a:gd name="connsiteX3" fmla="*/ 412750 w 857250"/>
              <a:gd name="connsiteY3" fmla="*/ 63550 h 127050"/>
              <a:gd name="connsiteX4" fmla="*/ 571500 w 857250"/>
              <a:gd name="connsiteY4" fmla="*/ 111175 h 127050"/>
              <a:gd name="connsiteX5" fmla="*/ 714375 w 857250"/>
              <a:gd name="connsiteY5" fmla="*/ 15925 h 127050"/>
              <a:gd name="connsiteX6" fmla="*/ 857250 w 857250"/>
              <a:gd name="connsiteY6" fmla="*/ 95300 h 127050"/>
              <a:gd name="connsiteX7" fmla="*/ 857250 w 857250"/>
              <a:gd name="connsiteY7" fmla="*/ 95300 h 1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27050">
                <a:moveTo>
                  <a:pt x="0" y="127050"/>
                </a:moveTo>
                <a:cubicBezTo>
                  <a:pt x="39687" y="64873"/>
                  <a:pt x="79375" y="2696"/>
                  <a:pt x="127000" y="50"/>
                </a:cubicBezTo>
                <a:cubicBezTo>
                  <a:pt x="174625" y="-2596"/>
                  <a:pt x="238125" y="100592"/>
                  <a:pt x="285750" y="111175"/>
                </a:cubicBezTo>
                <a:cubicBezTo>
                  <a:pt x="333375" y="121758"/>
                  <a:pt x="365125" y="63550"/>
                  <a:pt x="412750" y="63550"/>
                </a:cubicBezTo>
                <a:cubicBezTo>
                  <a:pt x="460375" y="63550"/>
                  <a:pt x="521229" y="119112"/>
                  <a:pt x="571500" y="111175"/>
                </a:cubicBezTo>
                <a:cubicBezTo>
                  <a:pt x="621771" y="103238"/>
                  <a:pt x="666750" y="18571"/>
                  <a:pt x="714375" y="15925"/>
                </a:cubicBezTo>
                <a:cubicBezTo>
                  <a:pt x="762000" y="13279"/>
                  <a:pt x="857250" y="95300"/>
                  <a:pt x="857250" y="95300"/>
                </a:cubicBezTo>
                <a:lnTo>
                  <a:pt x="857250" y="95300"/>
                </a:lnTo>
              </a:path>
            </a:pathLst>
          </a:custGeom>
          <a:ln w="38100">
            <a:solidFill>
              <a:srgbClr val="14CA2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Oval 56"/>
          <p:cNvSpPr/>
          <p:nvPr/>
        </p:nvSpPr>
        <p:spPr>
          <a:xfrm>
            <a:off x="1235432" y="5409629"/>
            <a:ext cx="854704" cy="78043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33615" y="5314617"/>
            <a:ext cx="391560" cy="369332"/>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a:off x="1386373" y="5699774"/>
            <a:ext cx="624405" cy="127050"/>
          </a:xfrm>
          <a:custGeom>
            <a:avLst/>
            <a:gdLst>
              <a:gd name="connsiteX0" fmla="*/ 0 w 857250"/>
              <a:gd name="connsiteY0" fmla="*/ 127050 h 127050"/>
              <a:gd name="connsiteX1" fmla="*/ 127000 w 857250"/>
              <a:gd name="connsiteY1" fmla="*/ 50 h 127050"/>
              <a:gd name="connsiteX2" fmla="*/ 285750 w 857250"/>
              <a:gd name="connsiteY2" fmla="*/ 111175 h 127050"/>
              <a:gd name="connsiteX3" fmla="*/ 412750 w 857250"/>
              <a:gd name="connsiteY3" fmla="*/ 63550 h 127050"/>
              <a:gd name="connsiteX4" fmla="*/ 571500 w 857250"/>
              <a:gd name="connsiteY4" fmla="*/ 111175 h 127050"/>
              <a:gd name="connsiteX5" fmla="*/ 714375 w 857250"/>
              <a:gd name="connsiteY5" fmla="*/ 15925 h 127050"/>
              <a:gd name="connsiteX6" fmla="*/ 857250 w 857250"/>
              <a:gd name="connsiteY6" fmla="*/ 95300 h 127050"/>
              <a:gd name="connsiteX7" fmla="*/ 857250 w 857250"/>
              <a:gd name="connsiteY7" fmla="*/ 95300 h 1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27050">
                <a:moveTo>
                  <a:pt x="0" y="127050"/>
                </a:moveTo>
                <a:cubicBezTo>
                  <a:pt x="39687" y="64873"/>
                  <a:pt x="79375" y="2696"/>
                  <a:pt x="127000" y="50"/>
                </a:cubicBezTo>
                <a:cubicBezTo>
                  <a:pt x="174625" y="-2596"/>
                  <a:pt x="238125" y="100592"/>
                  <a:pt x="285750" y="111175"/>
                </a:cubicBezTo>
                <a:cubicBezTo>
                  <a:pt x="333375" y="121758"/>
                  <a:pt x="365125" y="63550"/>
                  <a:pt x="412750" y="63550"/>
                </a:cubicBezTo>
                <a:cubicBezTo>
                  <a:pt x="460375" y="63550"/>
                  <a:pt x="521229" y="119112"/>
                  <a:pt x="571500" y="111175"/>
                </a:cubicBezTo>
                <a:cubicBezTo>
                  <a:pt x="621771" y="103238"/>
                  <a:pt x="666750" y="18571"/>
                  <a:pt x="714375" y="15925"/>
                </a:cubicBezTo>
                <a:cubicBezTo>
                  <a:pt x="762000" y="13279"/>
                  <a:pt x="857250" y="95300"/>
                  <a:pt x="857250" y="95300"/>
                </a:cubicBezTo>
                <a:lnTo>
                  <a:pt x="857250" y="95300"/>
                </a:lnTo>
              </a:path>
            </a:pathLst>
          </a:custGeom>
          <a:ln w="38100">
            <a:solidFill>
              <a:srgbClr val="14CA2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ectangle 55"/>
          <p:cNvSpPr/>
          <p:nvPr/>
        </p:nvSpPr>
        <p:spPr>
          <a:xfrm rot="19140000">
            <a:off x="1779959" y="5752615"/>
            <a:ext cx="125024" cy="45719"/>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5538" y="2306722"/>
            <a:ext cx="5267665" cy="3939540"/>
          </a:xfrm>
          <a:prstGeom prst="rect">
            <a:avLst/>
          </a:prstGeom>
          <a:noFill/>
        </p:spPr>
        <p:txBody>
          <a:bodyPr wrap="square" rtlCol="0">
            <a:spAutoFit/>
          </a:bodyPr>
          <a:lstStyle/>
          <a:p>
            <a:pPr marL="457200" indent="-457200">
              <a:spcAft>
                <a:spcPts val="600"/>
              </a:spcAft>
              <a:buFont typeface="Arial" charset="0"/>
              <a:buChar char="•"/>
            </a:pPr>
            <a:r>
              <a:rPr lang="en-US" sz="2400" dirty="0" smtClean="0"/>
              <a:t>Homologous recombination is naturally very efficient in budding yeast (</a:t>
            </a:r>
            <a:r>
              <a:rPr lang="en-US" sz="2400" i="1" dirty="0" smtClean="0"/>
              <a:t>Saccharomyces cerevisiae</a:t>
            </a:r>
            <a:r>
              <a:rPr lang="en-US" sz="2400" dirty="0" smtClean="0"/>
              <a:t>)</a:t>
            </a:r>
          </a:p>
          <a:p>
            <a:pPr marL="457200" indent="-457200">
              <a:spcAft>
                <a:spcPts val="600"/>
              </a:spcAft>
              <a:buFont typeface="Arial" charset="0"/>
              <a:buChar char="•"/>
            </a:pPr>
            <a:r>
              <a:rPr lang="en-US" sz="2400" dirty="0" smtClean="0"/>
              <a:t>The gene replacement cassette is a linear piece of DNA usually made by PCR.</a:t>
            </a:r>
          </a:p>
          <a:p>
            <a:pPr marL="457200" indent="-457200">
              <a:spcAft>
                <a:spcPts val="600"/>
              </a:spcAft>
              <a:buFont typeface="Arial" charset="0"/>
              <a:buChar char="•"/>
            </a:pPr>
            <a:r>
              <a:rPr lang="en-US" sz="2400" dirty="0" smtClean="0"/>
              <a:t>In many bacteria, a separate helper plasmid is needed to express exogenous recombinases and increase recombination efficiency.</a:t>
            </a:r>
            <a:endParaRPr lang="en-US" sz="2400" dirty="0"/>
          </a:p>
        </p:txBody>
      </p:sp>
      <p:sp>
        <p:nvSpPr>
          <p:cNvPr id="7" name="Slide Number Placeholder 6"/>
          <p:cNvSpPr>
            <a:spLocks noGrp="1"/>
          </p:cNvSpPr>
          <p:nvPr>
            <p:ph type="sldNum" sz="quarter" idx="12"/>
          </p:nvPr>
        </p:nvSpPr>
        <p:spPr/>
        <p:txBody>
          <a:bodyPr/>
          <a:lstStyle/>
          <a:p>
            <a:fld id="{DF6AC330-4294-0B49-B868-9D46BEA69EBD}" type="slidenum">
              <a:rPr lang="en-US" smtClean="0"/>
              <a:t>3</a:t>
            </a:fld>
            <a:endParaRPr lang="en-US"/>
          </a:p>
        </p:txBody>
      </p:sp>
    </p:spTree>
    <p:extLst>
      <p:ext uri="{BB962C8B-B14F-4D97-AF65-F5344CB8AC3E}">
        <p14:creationId xmlns:p14="http://schemas.microsoft.com/office/powerpoint/2010/main" val="1201918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07.jpg"/>
          <p:cNvPicPr>
            <a:picLocks noChangeAspect="1"/>
          </p:cNvPicPr>
          <p:nvPr/>
        </p:nvPicPr>
        <p:blipFill>
          <a:blip r:embed="rId2"/>
          <a:stretch>
            <a:fillRect/>
          </a:stretch>
        </p:blipFill>
        <p:spPr>
          <a:xfrm>
            <a:off x="486065" y="222504"/>
            <a:ext cx="4946791" cy="6784908"/>
          </a:xfrm>
          <a:prstGeom prst="rect">
            <a:avLst/>
          </a:prstGeom>
        </p:spPr>
      </p:pic>
      <p:sp>
        <p:nvSpPr>
          <p:cNvPr id="3" name="TextBox 2"/>
          <p:cNvSpPr txBox="1"/>
          <p:nvPr/>
        </p:nvSpPr>
        <p:spPr>
          <a:xfrm>
            <a:off x="5722471" y="642471"/>
            <a:ext cx="3107764" cy="1938992"/>
          </a:xfrm>
          <a:prstGeom prst="rect">
            <a:avLst/>
          </a:prstGeom>
          <a:noFill/>
        </p:spPr>
        <p:txBody>
          <a:bodyPr wrap="square" rtlCol="0">
            <a:spAutoFit/>
          </a:bodyPr>
          <a:lstStyle/>
          <a:p>
            <a:r>
              <a:rPr lang="en-US" sz="2400" dirty="0" smtClean="0"/>
              <a:t>Pol I uses </a:t>
            </a:r>
            <a:r>
              <a:rPr lang="en-US" sz="2400" b="1" dirty="0" smtClean="0"/>
              <a:t>5’ to 3’ </a:t>
            </a:r>
            <a:r>
              <a:rPr lang="en-US" sz="2400" dirty="0" err="1" smtClean="0"/>
              <a:t>exonuclease</a:t>
            </a:r>
            <a:r>
              <a:rPr lang="en-US" sz="2400" dirty="0" smtClean="0"/>
              <a:t> activity to remove RNA primers and then replaces them with DNA</a:t>
            </a:r>
            <a:endParaRPr lang="en-US" sz="2400" dirty="0"/>
          </a:p>
        </p:txBody>
      </p:sp>
      <p:sp>
        <p:nvSpPr>
          <p:cNvPr id="4" name="Slide Number Placeholder 3"/>
          <p:cNvSpPr>
            <a:spLocks noGrp="1"/>
          </p:cNvSpPr>
          <p:nvPr>
            <p:ph type="sldNum" sz="quarter" idx="12"/>
          </p:nvPr>
        </p:nvSpPr>
        <p:spPr/>
        <p:txBody>
          <a:bodyPr/>
          <a:lstStyle/>
          <a:p>
            <a:fld id="{DF6AC330-4294-0B49-B868-9D46BEA69EBD}" type="slidenum">
              <a:rPr lang="en-US" smtClean="0"/>
              <a:t>30</a:t>
            </a:fld>
            <a:endParaRPr lang="en-US"/>
          </a:p>
        </p:txBody>
      </p:sp>
    </p:spTree>
    <p:extLst>
      <p:ext uri="{BB962C8B-B14F-4D97-AF65-F5344CB8AC3E}">
        <p14:creationId xmlns:p14="http://schemas.microsoft.com/office/powerpoint/2010/main" val="1267101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31</a:t>
            </a:fld>
            <a:endParaRPr lang="en-US"/>
          </a:p>
        </p:txBody>
      </p:sp>
      <p:sp>
        <p:nvSpPr>
          <p:cNvPr id="3" name="TextBox 2"/>
          <p:cNvSpPr txBox="1"/>
          <p:nvPr/>
        </p:nvSpPr>
        <p:spPr>
          <a:xfrm>
            <a:off x="4165601" y="283228"/>
            <a:ext cx="4775198" cy="1077218"/>
          </a:xfrm>
          <a:prstGeom prst="rect">
            <a:avLst/>
          </a:prstGeom>
          <a:noFill/>
        </p:spPr>
        <p:txBody>
          <a:bodyPr wrap="square" rtlCol="0">
            <a:spAutoFit/>
          </a:bodyPr>
          <a:lstStyle/>
          <a:p>
            <a:pPr algn="ctr"/>
            <a:r>
              <a:rPr lang="en-US" sz="3200" dirty="0" smtClean="0"/>
              <a:t>Initiation of DNA replication</a:t>
            </a:r>
            <a:endParaRPr lang="en-US" sz="3200" dirty="0"/>
          </a:p>
        </p:txBody>
      </p:sp>
      <p:pic>
        <p:nvPicPr>
          <p:cNvPr id="4" name="Picture 3"/>
          <p:cNvPicPr>
            <a:picLocks noChangeAspect="1"/>
          </p:cNvPicPr>
          <p:nvPr/>
        </p:nvPicPr>
        <p:blipFill>
          <a:blip r:embed="rId2"/>
          <a:stretch>
            <a:fillRect/>
          </a:stretch>
        </p:blipFill>
        <p:spPr>
          <a:xfrm>
            <a:off x="239058" y="253673"/>
            <a:ext cx="4215743" cy="6467802"/>
          </a:xfrm>
          <a:prstGeom prst="rect">
            <a:avLst/>
          </a:prstGeom>
        </p:spPr>
      </p:pic>
      <p:sp>
        <p:nvSpPr>
          <p:cNvPr id="6" name="Rectangle 5"/>
          <p:cNvSpPr/>
          <p:nvPr/>
        </p:nvSpPr>
        <p:spPr>
          <a:xfrm>
            <a:off x="1314824" y="5214471"/>
            <a:ext cx="1016000" cy="328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588872" y="6460577"/>
            <a:ext cx="5097928" cy="307777"/>
          </a:xfrm>
          <a:prstGeom prst="rect">
            <a:avLst/>
          </a:prstGeom>
          <a:noFill/>
        </p:spPr>
        <p:txBody>
          <a:bodyPr wrap="square" rtlCol="0">
            <a:spAutoFit/>
          </a:bodyPr>
          <a:lstStyle/>
          <a:p>
            <a:r>
              <a:rPr lang="en-US" sz="1400" dirty="0"/>
              <a:t>Messer, W. (2002</a:t>
            </a:r>
            <a:r>
              <a:rPr lang="en-US" sz="1400" dirty="0" smtClean="0"/>
              <a:t>) </a:t>
            </a:r>
            <a:r>
              <a:rPr lang="en-US" sz="1400" i="1" dirty="0" smtClean="0"/>
              <a:t>FEMS </a:t>
            </a:r>
            <a:r>
              <a:rPr lang="en-US" sz="1400" i="1" dirty="0"/>
              <a:t>Microbiology Reviews</a:t>
            </a:r>
            <a:r>
              <a:rPr lang="en-US" sz="1400" dirty="0"/>
              <a:t>, </a:t>
            </a:r>
            <a:r>
              <a:rPr lang="en-US" sz="1400" i="1" dirty="0"/>
              <a:t>26</a:t>
            </a:r>
            <a:r>
              <a:rPr lang="en-US" sz="1400" dirty="0"/>
              <a:t>(4), 355–374.</a:t>
            </a:r>
          </a:p>
        </p:txBody>
      </p:sp>
      <p:sp>
        <p:nvSpPr>
          <p:cNvPr id="8" name="TextBox 7"/>
          <p:cNvSpPr txBox="1"/>
          <p:nvPr/>
        </p:nvSpPr>
        <p:spPr>
          <a:xfrm>
            <a:off x="4811058" y="1613651"/>
            <a:ext cx="3995270" cy="4154983"/>
          </a:xfrm>
          <a:prstGeom prst="rect">
            <a:avLst/>
          </a:prstGeom>
          <a:noFill/>
        </p:spPr>
        <p:txBody>
          <a:bodyPr wrap="square" rtlCol="0">
            <a:spAutoFit/>
          </a:bodyPr>
          <a:lstStyle/>
          <a:p>
            <a:pPr marL="342900" indent="-342900">
              <a:buFont typeface="Arial"/>
              <a:buChar char="•"/>
            </a:pPr>
            <a:r>
              <a:rPr lang="en-US" sz="2400" dirty="0" err="1" smtClean="0"/>
              <a:t>DnaA</a:t>
            </a:r>
            <a:r>
              <a:rPr lang="en-US" sz="2400" dirty="0" smtClean="0"/>
              <a:t> is the </a:t>
            </a:r>
            <a:r>
              <a:rPr lang="en-US" sz="2400" b="1" dirty="0" smtClean="0"/>
              <a:t>initiator</a:t>
            </a:r>
            <a:r>
              <a:rPr lang="en-US" sz="2400" dirty="0" smtClean="0"/>
              <a:t> in bacteria.</a:t>
            </a:r>
          </a:p>
          <a:p>
            <a:pPr marL="342900" indent="-342900">
              <a:buFont typeface="Arial"/>
              <a:buChar char="•"/>
            </a:pPr>
            <a:endParaRPr lang="en-US" sz="2400" dirty="0"/>
          </a:p>
          <a:p>
            <a:pPr marL="342900" indent="-342900">
              <a:buFont typeface="Arial"/>
              <a:buChar char="•"/>
            </a:pPr>
            <a:r>
              <a:rPr lang="en-US" sz="2400" dirty="0" smtClean="0"/>
              <a:t>In eukaryotes, the origin recognition complex (ORC) performs an analogous function.</a:t>
            </a:r>
          </a:p>
          <a:p>
            <a:pPr marL="342900" indent="-342900">
              <a:buFont typeface="Arial"/>
              <a:buChar char="•"/>
            </a:pPr>
            <a:endParaRPr lang="en-US" sz="2400" dirty="0"/>
          </a:p>
          <a:p>
            <a:pPr marL="342900" indent="-342900">
              <a:buFont typeface="Arial"/>
              <a:buChar char="•"/>
            </a:pPr>
            <a:r>
              <a:rPr lang="en-US" sz="2400" dirty="0" smtClean="0"/>
              <a:t>The expression, binding, and activity of </a:t>
            </a:r>
            <a:r>
              <a:rPr lang="en-US" sz="2400" dirty="0" err="1" smtClean="0"/>
              <a:t>DnaA</a:t>
            </a:r>
            <a:r>
              <a:rPr lang="en-US" sz="2400" dirty="0" smtClean="0"/>
              <a:t> and ORC are highly regulated.</a:t>
            </a:r>
            <a:endParaRPr lang="en-US" sz="2400" dirty="0"/>
          </a:p>
        </p:txBody>
      </p:sp>
    </p:spTree>
    <p:extLst>
      <p:ext uri="{BB962C8B-B14F-4D97-AF65-F5344CB8AC3E}">
        <p14:creationId xmlns:p14="http://schemas.microsoft.com/office/powerpoint/2010/main" val="17290332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 11-36.jpg"/>
          <p:cNvPicPr>
            <a:picLocks noChangeAspect="1"/>
          </p:cNvPicPr>
          <p:nvPr/>
        </p:nvPicPr>
        <p:blipFill>
          <a:blip r:embed="rId2"/>
          <a:stretch>
            <a:fillRect/>
          </a:stretch>
        </p:blipFill>
        <p:spPr>
          <a:xfrm>
            <a:off x="659891" y="225552"/>
            <a:ext cx="3463873" cy="6823862"/>
          </a:xfrm>
          <a:prstGeom prst="rect">
            <a:avLst/>
          </a:prstGeom>
        </p:spPr>
      </p:pic>
      <p:sp>
        <p:nvSpPr>
          <p:cNvPr id="3" name="TextBox 2"/>
          <p:cNvSpPr txBox="1"/>
          <p:nvPr/>
        </p:nvSpPr>
        <p:spPr>
          <a:xfrm>
            <a:off x="4165601" y="283228"/>
            <a:ext cx="4775198" cy="1569660"/>
          </a:xfrm>
          <a:prstGeom prst="rect">
            <a:avLst/>
          </a:prstGeom>
          <a:noFill/>
        </p:spPr>
        <p:txBody>
          <a:bodyPr wrap="square" rtlCol="0">
            <a:spAutoFit/>
          </a:bodyPr>
          <a:lstStyle/>
          <a:p>
            <a:pPr algn="ctr"/>
            <a:r>
              <a:rPr lang="en-US" sz="3200" dirty="0" smtClean="0"/>
              <a:t>Telomerase uses an RNA template to extend the ends of chromosomes</a:t>
            </a:r>
            <a:endParaRPr lang="en-US" sz="3200" dirty="0"/>
          </a:p>
        </p:txBody>
      </p:sp>
      <p:sp>
        <p:nvSpPr>
          <p:cNvPr id="2" name="Slide Number Placeholder 1"/>
          <p:cNvSpPr>
            <a:spLocks noGrp="1"/>
          </p:cNvSpPr>
          <p:nvPr>
            <p:ph type="sldNum" sz="quarter" idx="12"/>
          </p:nvPr>
        </p:nvSpPr>
        <p:spPr/>
        <p:txBody>
          <a:bodyPr/>
          <a:lstStyle/>
          <a:p>
            <a:fld id="{DF6AC330-4294-0B49-B868-9D46BEA69EBD}" type="slidenum">
              <a:rPr lang="en-US" smtClean="0"/>
              <a:t>32</a:t>
            </a:fld>
            <a:endParaRPr lang="en-US" dirty="0"/>
          </a:p>
        </p:txBody>
      </p:sp>
      <p:sp>
        <p:nvSpPr>
          <p:cNvPr id="5" name="TextBox 4"/>
          <p:cNvSpPr txBox="1"/>
          <p:nvPr/>
        </p:nvSpPr>
        <p:spPr>
          <a:xfrm>
            <a:off x="4514013" y="2639736"/>
            <a:ext cx="4172787" cy="3247043"/>
          </a:xfrm>
          <a:prstGeom prst="rect">
            <a:avLst/>
          </a:prstGeom>
          <a:noFill/>
        </p:spPr>
        <p:txBody>
          <a:bodyPr wrap="square" rtlCol="0">
            <a:spAutoFit/>
          </a:bodyPr>
          <a:lstStyle/>
          <a:p>
            <a:pPr marL="285750" indent="-285750">
              <a:spcAft>
                <a:spcPts val="600"/>
              </a:spcAft>
              <a:buFont typeface="Arial"/>
              <a:buChar char="•"/>
            </a:pPr>
            <a:r>
              <a:rPr lang="en-US" dirty="0" smtClean="0"/>
              <a:t>What is a telomere?</a:t>
            </a:r>
          </a:p>
          <a:p>
            <a:pPr marL="285750" indent="-285750">
              <a:spcAft>
                <a:spcPts val="600"/>
              </a:spcAft>
              <a:buFont typeface="Arial"/>
              <a:buChar char="•"/>
            </a:pPr>
            <a:r>
              <a:rPr lang="en-US" dirty="0" smtClean="0"/>
              <a:t>Why do chromosome ends shorten during replication?</a:t>
            </a:r>
          </a:p>
          <a:p>
            <a:pPr marL="285750" indent="-285750">
              <a:spcAft>
                <a:spcPts val="600"/>
              </a:spcAft>
              <a:buFont typeface="Arial"/>
              <a:buChar char="•"/>
            </a:pPr>
            <a:r>
              <a:rPr lang="en-US" dirty="0" smtClean="0"/>
              <a:t>In which cells types is chromosome shortening a problem?</a:t>
            </a:r>
          </a:p>
          <a:p>
            <a:pPr marL="285750" indent="-285750">
              <a:spcAft>
                <a:spcPts val="600"/>
              </a:spcAft>
              <a:buFont typeface="Arial"/>
              <a:buChar char="•"/>
            </a:pPr>
            <a:r>
              <a:rPr lang="en-US" dirty="0" smtClean="0"/>
              <a:t>What is telomerase composed of?</a:t>
            </a:r>
          </a:p>
          <a:p>
            <a:pPr marL="285750" indent="-285750">
              <a:spcAft>
                <a:spcPts val="600"/>
              </a:spcAft>
              <a:buFont typeface="Arial"/>
              <a:buChar char="•"/>
            </a:pPr>
            <a:r>
              <a:rPr lang="en-US" dirty="0" smtClean="0"/>
              <a:t>How does telomerase prevent telomere shortening?</a:t>
            </a:r>
          </a:p>
          <a:p>
            <a:pPr marL="285750" indent="-285750">
              <a:spcAft>
                <a:spcPts val="600"/>
              </a:spcAft>
              <a:buFont typeface="Arial"/>
              <a:buChar char="•"/>
            </a:pPr>
            <a:r>
              <a:rPr lang="en-US" dirty="0" smtClean="0"/>
              <a:t>Why do most cancer cells express telomerase?</a:t>
            </a:r>
            <a:endParaRPr lang="en-US" dirty="0"/>
          </a:p>
        </p:txBody>
      </p:sp>
    </p:spTree>
    <p:extLst>
      <p:ext uri="{BB962C8B-B14F-4D97-AF65-F5344CB8AC3E}">
        <p14:creationId xmlns:p14="http://schemas.microsoft.com/office/powerpoint/2010/main" val="1799323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22940"/>
            <a:ext cx="8469086" cy="1143000"/>
          </a:xfrm>
        </p:spPr>
        <p:txBody>
          <a:bodyPr>
            <a:normAutofit fontScale="90000"/>
          </a:bodyPr>
          <a:lstStyle/>
          <a:p>
            <a:pPr algn="l"/>
            <a:r>
              <a:rPr lang="en-US" dirty="0" smtClean="0"/>
              <a:t>Types and sources of DNA damage</a:t>
            </a:r>
            <a:br>
              <a:rPr lang="en-US" dirty="0" smtClean="0"/>
            </a:br>
            <a:r>
              <a:rPr lang="en-US" sz="2700" dirty="0" smtClean="0"/>
              <a:t>Be prepared to explain where it comes from and the consequences if unrepaired (effects on replication, mutations that might ensue)</a:t>
            </a:r>
            <a:endParaRPr lang="en-US" sz="2700" dirty="0"/>
          </a:p>
        </p:txBody>
      </p:sp>
      <p:sp>
        <p:nvSpPr>
          <p:cNvPr id="5" name="Content Placeholder 4"/>
          <p:cNvSpPr>
            <a:spLocks noGrp="1"/>
          </p:cNvSpPr>
          <p:nvPr>
            <p:ph idx="1"/>
          </p:nvPr>
        </p:nvSpPr>
        <p:spPr>
          <a:xfrm>
            <a:off x="457200" y="2121366"/>
            <a:ext cx="8229600" cy="4437810"/>
          </a:xfrm>
        </p:spPr>
        <p:txBody>
          <a:bodyPr>
            <a:normAutofit fontScale="92500" lnSpcReduction="20000"/>
          </a:bodyPr>
          <a:lstStyle/>
          <a:p>
            <a:r>
              <a:rPr lang="en-US" dirty="0" smtClean="0"/>
              <a:t>Base </a:t>
            </a:r>
            <a:r>
              <a:rPr lang="en-US" dirty="0" err="1" smtClean="0"/>
              <a:t>misincorporations</a:t>
            </a:r>
            <a:endParaRPr lang="en-US" dirty="0" smtClean="0"/>
          </a:p>
          <a:p>
            <a:r>
              <a:rPr lang="en-US" dirty="0" smtClean="0"/>
              <a:t>Polymerase slippage</a:t>
            </a:r>
          </a:p>
          <a:p>
            <a:r>
              <a:rPr lang="en-US" dirty="0" smtClean="0"/>
              <a:t>Thymine dimers</a:t>
            </a:r>
          </a:p>
          <a:p>
            <a:r>
              <a:rPr lang="en-US" dirty="0" smtClean="0"/>
              <a:t>Spontaneous hydrolysis examples: </a:t>
            </a:r>
          </a:p>
          <a:p>
            <a:pPr lvl="1"/>
            <a:r>
              <a:rPr lang="en-US" dirty="0" smtClean="0"/>
              <a:t>Cytosine deamination </a:t>
            </a:r>
            <a:endParaRPr lang="en-US" dirty="0" smtClean="0"/>
          </a:p>
          <a:p>
            <a:pPr lvl="1"/>
            <a:r>
              <a:rPr lang="en-US" dirty="0" smtClean="0"/>
              <a:t>Loss of base/formation of </a:t>
            </a:r>
            <a:r>
              <a:rPr lang="en-US" dirty="0" err="1" smtClean="0"/>
              <a:t>abasic</a:t>
            </a:r>
            <a:r>
              <a:rPr lang="en-US" dirty="0" smtClean="0"/>
              <a:t> site</a:t>
            </a:r>
            <a:endParaRPr lang="en-US" dirty="0" smtClean="0"/>
          </a:p>
          <a:p>
            <a:r>
              <a:rPr lang="en-US" dirty="0" smtClean="0"/>
              <a:t>Other types of damage: if given an example and told its propensity for </a:t>
            </a:r>
            <a:r>
              <a:rPr lang="en-US" dirty="0" err="1" smtClean="0"/>
              <a:t>mis</a:t>
            </a:r>
            <a:r>
              <a:rPr lang="en-US" dirty="0" smtClean="0"/>
              <a:t>-pairing, be able to state the mutation that will result</a:t>
            </a:r>
          </a:p>
          <a:p>
            <a:r>
              <a:rPr lang="en-US" dirty="0" smtClean="0"/>
              <a:t>Strand breaks</a:t>
            </a:r>
            <a:endParaRPr lang="en-US" dirty="0"/>
          </a:p>
          <a:p>
            <a:pPr lvl="1"/>
            <a:endParaRPr lang="en-US" dirty="0" smtClean="0"/>
          </a:p>
        </p:txBody>
      </p:sp>
    </p:spTree>
    <p:extLst>
      <p:ext uri="{BB962C8B-B14F-4D97-AF65-F5344CB8AC3E}">
        <p14:creationId xmlns:p14="http://schemas.microsoft.com/office/powerpoint/2010/main" val="25623182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Polymerase slippage -&gt; </a:t>
            </a:r>
            <a:r>
              <a:rPr lang="en-US" dirty="0" err="1" smtClean="0"/>
              <a:t>indels</a:t>
            </a:r>
            <a:endParaRPr lang="en-US" dirty="0"/>
          </a:p>
        </p:txBody>
      </p:sp>
      <p:pic>
        <p:nvPicPr>
          <p:cNvPr id="4" name="Picture 3"/>
          <p:cNvPicPr>
            <a:picLocks noChangeAspect="1"/>
          </p:cNvPicPr>
          <p:nvPr/>
        </p:nvPicPr>
        <p:blipFill>
          <a:blip r:embed="rId2"/>
          <a:stretch>
            <a:fillRect/>
          </a:stretch>
        </p:blipFill>
        <p:spPr>
          <a:xfrm>
            <a:off x="948635" y="2028836"/>
            <a:ext cx="6925418" cy="4239699"/>
          </a:xfrm>
          <a:prstGeom prst="rect">
            <a:avLst/>
          </a:prstGeom>
        </p:spPr>
      </p:pic>
      <p:sp>
        <p:nvSpPr>
          <p:cNvPr id="3" name="TextBox 2"/>
          <p:cNvSpPr txBox="1"/>
          <p:nvPr/>
        </p:nvSpPr>
        <p:spPr>
          <a:xfrm>
            <a:off x="1106858" y="5995096"/>
            <a:ext cx="2994194" cy="369332"/>
          </a:xfrm>
          <a:prstGeom prst="rect">
            <a:avLst/>
          </a:prstGeom>
          <a:noFill/>
        </p:spPr>
        <p:txBody>
          <a:bodyPr wrap="square" rtlCol="0">
            <a:spAutoFit/>
          </a:bodyPr>
          <a:lstStyle/>
          <a:p>
            <a:r>
              <a:rPr lang="en-US" dirty="0" smtClean="0"/>
              <a:t>Top strand has insertion</a:t>
            </a:r>
            <a:endParaRPr lang="en-US" dirty="0"/>
          </a:p>
        </p:txBody>
      </p:sp>
      <p:sp>
        <p:nvSpPr>
          <p:cNvPr id="5" name="TextBox 4"/>
          <p:cNvSpPr txBox="1"/>
          <p:nvPr/>
        </p:nvSpPr>
        <p:spPr>
          <a:xfrm>
            <a:off x="5296453" y="6268535"/>
            <a:ext cx="2994194" cy="369332"/>
          </a:xfrm>
          <a:prstGeom prst="rect">
            <a:avLst/>
          </a:prstGeom>
          <a:noFill/>
        </p:spPr>
        <p:txBody>
          <a:bodyPr wrap="square" rtlCol="0">
            <a:spAutoFit/>
          </a:bodyPr>
          <a:lstStyle/>
          <a:p>
            <a:r>
              <a:rPr lang="en-US" dirty="0" smtClean="0"/>
              <a:t>Top strand has deletion</a:t>
            </a:r>
            <a:endParaRPr lang="en-US" dirty="0"/>
          </a:p>
        </p:txBody>
      </p:sp>
      <p:sp>
        <p:nvSpPr>
          <p:cNvPr id="7" name="TextBox 6"/>
          <p:cNvSpPr txBox="1"/>
          <p:nvPr/>
        </p:nvSpPr>
        <p:spPr>
          <a:xfrm>
            <a:off x="180069" y="1248228"/>
            <a:ext cx="2423886" cy="1200329"/>
          </a:xfrm>
          <a:prstGeom prst="rect">
            <a:avLst/>
          </a:prstGeom>
          <a:noFill/>
        </p:spPr>
        <p:txBody>
          <a:bodyPr wrap="square" rtlCol="0">
            <a:spAutoFit/>
          </a:bodyPr>
          <a:lstStyle/>
          <a:p>
            <a:r>
              <a:rPr lang="en-US" dirty="0" smtClean="0"/>
              <a:t>Occurs most frequently at mononucleotide repeats and </a:t>
            </a:r>
            <a:r>
              <a:rPr lang="en-US" smtClean="0"/>
              <a:t>trinucleotide repeats</a:t>
            </a:r>
            <a:endParaRPr lang="en-US"/>
          </a:p>
        </p:txBody>
      </p:sp>
    </p:spTree>
    <p:extLst>
      <p:ext uri="{BB962C8B-B14F-4D97-AF65-F5344CB8AC3E}">
        <p14:creationId xmlns:p14="http://schemas.microsoft.com/office/powerpoint/2010/main" val="41417446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61"/>
            <a:ext cx="8229600" cy="1143000"/>
          </a:xfrm>
        </p:spPr>
        <p:txBody>
          <a:bodyPr>
            <a:normAutofit/>
          </a:bodyPr>
          <a:lstStyle/>
          <a:p>
            <a:r>
              <a:rPr lang="en-US" sz="3200" dirty="0" smtClean="0"/>
              <a:t>Damage that leads to base </a:t>
            </a:r>
            <a:r>
              <a:rPr lang="en-US" sz="3200" dirty="0" err="1" smtClean="0"/>
              <a:t>misincorporations</a:t>
            </a:r>
            <a:r>
              <a:rPr lang="en-US" sz="3200" dirty="0" smtClean="0"/>
              <a:t> by normal replicative polymerases</a:t>
            </a:r>
            <a:endParaRPr lang="en-US" sz="3200" dirty="0"/>
          </a:p>
        </p:txBody>
      </p:sp>
      <p:sp>
        <p:nvSpPr>
          <p:cNvPr id="3" name="TextBox 2"/>
          <p:cNvSpPr txBox="1"/>
          <p:nvPr/>
        </p:nvSpPr>
        <p:spPr>
          <a:xfrm>
            <a:off x="184477"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C</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sp>
        <p:nvSpPr>
          <p:cNvPr id="5" name="TextBox 4"/>
          <p:cNvSpPr txBox="1"/>
          <p:nvPr/>
        </p:nvSpPr>
        <p:spPr>
          <a:xfrm>
            <a:off x="2437073"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U</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cxnSp>
        <p:nvCxnSpPr>
          <p:cNvPr id="8" name="Straight Arrow Connector 7"/>
          <p:cNvCxnSpPr/>
          <p:nvPr/>
        </p:nvCxnSpPr>
        <p:spPr>
          <a:xfrm>
            <a:off x="1447431" y="223117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67018" y="1486008"/>
            <a:ext cx="1525478" cy="646331"/>
          </a:xfrm>
          <a:prstGeom prst="rect">
            <a:avLst/>
          </a:prstGeom>
          <a:noFill/>
        </p:spPr>
        <p:txBody>
          <a:bodyPr wrap="square" rtlCol="0">
            <a:spAutoFit/>
          </a:bodyPr>
          <a:lstStyle/>
          <a:p>
            <a:pPr algn="ctr"/>
            <a:r>
              <a:rPr lang="en-US" dirty="0" smtClean="0"/>
              <a:t>Cytosine deamination</a:t>
            </a:r>
            <a:endParaRPr lang="en-US" dirty="0"/>
          </a:p>
        </p:txBody>
      </p:sp>
      <p:cxnSp>
        <p:nvCxnSpPr>
          <p:cNvPr id="13" name="Straight Arrow Connector 12"/>
          <p:cNvCxnSpPr/>
          <p:nvPr/>
        </p:nvCxnSpPr>
        <p:spPr>
          <a:xfrm flipV="1">
            <a:off x="3607789" y="1701184"/>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21235" y="1438525"/>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16" name="Straight Arrow Connector 15"/>
          <p:cNvCxnSpPr/>
          <p:nvPr/>
        </p:nvCxnSpPr>
        <p:spPr>
          <a:xfrm>
            <a:off x="3607789" y="24271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96766" y="1379583"/>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U</a:t>
            </a:r>
            <a:r>
              <a:rPr lang="en-US" spc="300" dirty="0" smtClean="0">
                <a:latin typeface="Courier"/>
                <a:cs typeface="Courier"/>
              </a:rPr>
              <a:t>GT</a:t>
            </a:r>
          </a:p>
          <a:p>
            <a:r>
              <a:rPr lang="en-US" b="1" spc="300" dirty="0" smtClean="0">
                <a:solidFill>
                  <a:srgbClr val="FF6600"/>
                </a:solidFill>
                <a:latin typeface="Courier"/>
                <a:cs typeface="Courier"/>
              </a:rPr>
              <a:t>TTCACA</a:t>
            </a:r>
            <a:endParaRPr lang="en-US" b="1" spc="300" dirty="0">
              <a:solidFill>
                <a:srgbClr val="FF6600"/>
              </a:solidFill>
              <a:latin typeface="Courier"/>
              <a:cs typeface="Courier"/>
            </a:endParaRPr>
          </a:p>
        </p:txBody>
      </p:sp>
      <p:cxnSp>
        <p:nvCxnSpPr>
          <p:cNvPr id="18" name="Straight Arrow Connector 17"/>
          <p:cNvCxnSpPr/>
          <p:nvPr/>
        </p:nvCxnSpPr>
        <p:spPr>
          <a:xfrm>
            <a:off x="5867472" y="187163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530593" y="1860201"/>
            <a:ext cx="1525478" cy="369332"/>
          </a:xfrm>
          <a:prstGeom prst="rect">
            <a:avLst/>
          </a:prstGeom>
          <a:noFill/>
        </p:spPr>
        <p:txBody>
          <a:bodyPr wrap="square" rtlCol="0">
            <a:spAutoFit/>
          </a:bodyPr>
          <a:lstStyle/>
          <a:p>
            <a:pPr algn="ctr"/>
            <a:r>
              <a:rPr lang="en-US" dirty="0" smtClean="0"/>
              <a:t>Replication</a:t>
            </a:r>
            <a:endParaRPr lang="en-US" dirty="0"/>
          </a:p>
        </p:txBody>
      </p:sp>
      <p:sp>
        <p:nvSpPr>
          <p:cNvPr id="20" name="TextBox 19"/>
          <p:cNvSpPr txBox="1"/>
          <p:nvPr/>
        </p:nvSpPr>
        <p:spPr>
          <a:xfrm>
            <a:off x="6838635" y="153567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AAGTGT</a:t>
            </a:r>
          </a:p>
          <a:p>
            <a:r>
              <a:rPr lang="en-US" b="1" spc="300" dirty="0" smtClean="0">
                <a:solidFill>
                  <a:srgbClr val="FF6600"/>
                </a:solidFill>
                <a:latin typeface="Courier"/>
                <a:cs typeface="Courier"/>
              </a:rPr>
              <a:t>TTCACA</a:t>
            </a:r>
            <a:endParaRPr lang="en-US" b="1" spc="300" dirty="0">
              <a:solidFill>
                <a:srgbClr val="FF6600"/>
              </a:solidFill>
              <a:latin typeface="Courier"/>
              <a:cs typeface="Courier"/>
            </a:endParaRPr>
          </a:p>
        </p:txBody>
      </p:sp>
      <p:sp>
        <p:nvSpPr>
          <p:cNvPr id="21" name="TextBox 20"/>
          <p:cNvSpPr txBox="1"/>
          <p:nvPr/>
        </p:nvSpPr>
        <p:spPr>
          <a:xfrm>
            <a:off x="4696766" y="2461832"/>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AAGCGT</a:t>
            </a:r>
          </a:p>
          <a:p>
            <a:r>
              <a:rPr lang="en-US" spc="300" dirty="0" smtClean="0">
                <a:latin typeface="Courier"/>
                <a:cs typeface="Courier"/>
              </a:rPr>
              <a:t>TTCGCA</a:t>
            </a:r>
            <a:endParaRPr lang="en-US" spc="300" dirty="0">
              <a:latin typeface="Courier"/>
              <a:cs typeface="Courier"/>
            </a:endParaRPr>
          </a:p>
        </p:txBody>
      </p:sp>
      <p:sp>
        <p:nvSpPr>
          <p:cNvPr id="22" name="Rectangle 21"/>
          <p:cNvSpPr/>
          <p:nvPr/>
        </p:nvSpPr>
        <p:spPr>
          <a:xfrm>
            <a:off x="7428723" y="1594615"/>
            <a:ext cx="184476" cy="5267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136635" y="2226140"/>
            <a:ext cx="1750753" cy="646331"/>
          </a:xfrm>
          <a:prstGeom prst="rect">
            <a:avLst/>
          </a:prstGeom>
          <a:noFill/>
        </p:spPr>
        <p:txBody>
          <a:bodyPr wrap="square" rtlCol="0">
            <a:spAutoFit/>
          </a:bodyPr>
          <a:lstStyle/>
          <a:p>
            <a:r>
              <a:rPr lang="en-US" dirty="0" smtClean="0"/>
              <a:t>C-&gt;T mutation</a:t>
            </a:r>
          </a:p>
          <a:p>
            <a:r>
              <a:rPr lang="en-US" dirty="0" smtClean="0"/>
              <a:t>(G-&gt;A mutation)</a:t>
            </a:r>
            <a:endParaRPr lang="en-US" dirty="0"/>
          </a:p>
        </p:txBody>
      </p:sp>
      <p:sp>
        <p:nvSpPr>
          <p:cNvPr id="24" name="TextBox 23"/>
          <p:cNvSpPr txBox="1"/>
          <p:nvPr/>
        </p:nvSpPr>
        <p:spPr>
          <a:xfrm>
            <a:off x="265925"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cxnSp>
        <p:nvCxnSpPr>
          <p:cNvPr id="25" name="Straight Arrow Connector 24"/>
          <p:cNvCxnSpPr/>
          <p:nvPr/>
        </p:nvCxnSpPr>
        <p:spPr>
          <a:xfrm>
            <a:off x="1447431" y="472485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167018" y="3979688"/>
            <a:ext cx="1525478" cy="646331"/>
          </a:xfrm>
          <a:prstGeom prst="rect">
            <a:avLst/>
          </a:prstGeom>
          <a:noFill/>
        </p:spPr>
        <p:txBody>
          <a:bodyPr wrap="square" rtlCol="0">
            <a:spAutoFit/>
          </a:bodyPr>
          <a:lstStyle/>
          <a:p>
            <a:pPr algn="ctr"/>
            <a:r>
              <a:rPr lang="en-US" dirty="0" smtClean="0"/>
              <a:t>Guanine oxidation</a:t>
            </a:r>
            <a:endParaRPr lang="en-US" dirty="0"/>
          </a:p>
        </p:txBody>
      </p:sp>
      <p:sp>
        <p:nvSpPr>
          <p:cNvPr id="27" name="TextBox 26"/>
          <p:cNvSpPr txBox="1"/>
          <p:nvPr/>
        </p:nvSpPr>
        <p:spPr>
          <a:xfrm>
            <a:off x="2437073"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sp>
        <p:nvSpPr>
          <p:cNvPr id="28" name="TextBox 27"/>
          <p:cNvSpPr txBox="1"/>
          <p:nvPr/>
        </p:nvSpPr>
        <p:spPr>
          <a:xfrm rot="5400000">
            <a:off x="2717328" y="5133523"/>
            <a:ext cx="830144" cy="276999"/>
          </a:xfrm>
          <a:prstGeom prst="rect">
            <a:avLst/>
          </a:prstGeom>
          <a:noFill/>
        </p:spPr>
        <p:txBody>
          <a:bodyPr wrap="square" rtlCol="0">
            <a:spAutoFit/>
          </a:bodyPr>
          <a:lstStyle/>
          <a:p>
            <a:r>
              <a:rPr lang="en-US" sz="1200" dirty="0" smtClean="0">
                <a:solidFill>
                  <a:srgbClr val="FF0000"/>
                </a:solidFill>
                <a:latin typeface="Courier"/>
                <a:cs typeface="Courier"/>
              </a:rPr>
              <a:t>8-oxo</a:t>
            </a:r>
            <a:endParaRPr lang="en-US" sz="1200" dirty="0">
              <a:solidFill>
                <a:srgbClr val="FF0000"/>
              </a:solidFill>
              <a:latin typeface="Courier"/>
              <a:cs typeface="Courier"/>
            </a:endParaRPr>
          </a:p>
        </p:txBody>
      </p:sp>
      <p:cxnSp>
        <p:nvCxnSpPr>
          <p:cNvPr id="29" name="Straight Arrow Connector 28"/>
          <p:cNvCxnSpPr/>
          <p:nvPr/>
        </p:nvCxnSpPr>
        <p:spPr>
          <a:xfrm flipV="1">
            <a:off x="3607779" y="41754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221225" y="3912766"/>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31" name="Straight Arrow Connector 30"/>
          <p:cNvCxnSpPr/>
          <p:nvPr/>
        </p:nvCxnSpPr>
        <p:spPr>
          <a:xfrm>
            <a:off x="3607779" y="4901366"/>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54196" y="4943168"/>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AAGAGT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sp>
        <p:nvSpPr>
          <p:cNvPr id="33" name="TextBox 32"/>
          <p:cNvSpPr txBox="1"/>
          <p:nvPr/>
        </p:nvSpPr>
        <p:spPr>
          <a:xfrm rot="5400000">
            <a:off x="4934451" y="5688697"/>
            <a:ext cx="830144" cy="276999"/>
          </a:xfrm>
          <a:prstGeom prst="rect">
            <a:avLst/>
          </a:prstGeom>
          <a:noFill/>
        </p:spPr>
        <p:txBody>
          <a:bodyPr wrap="square" rtlCol="0">
            <a:spAutoFit/>
          </a:bodyPr>
          <a:lstStyle/>
          <a:p>
            <a:r>
              <a:rPr lang="en-US" sz="1200" dirty="0" smtClean="0">
                <a:solidFill>
                  <a:srgbClr val="FF0000"/>
                </a:solidFill>
                <a:latin typeface="Courier"/>
                <a:cs typeface="Courier"/>
              </a:rPr>
              <a:t>8-oxo</a:t>
            </a:r>
            <a:endParaRPr lang="en-US" sz="1200" dirty="0">
              <a:solidFill>
                <a:srgbClr val="FF0000"/>
              </a:solidFill>
              <a:latin typeface="Courier"/>
              <a:cs typeface="Courier"/>
            </a:endParaRPr>
          </a:p>
        </p:txBody>
      </p:sp>
      <p:cxnSp>
        <p:nvCxnSpPr>
          <p:cNvPr id="34" name="Straight Arrow Connector 33"/>
          <p:cNvCxnSpPr/>
          <p:nvPr/>
        </p:nvCxnSpPr>
        <p:spPr>
          <a:xfrm>
            <a:off x="5824915" y="5136190"/>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568600" y="4674500"/>
            <a:ext cx="1525478" cy="369332"/>
          </a:xfrm>
          <a:prstGeom prst="rect">
            <a:avLst/>
          </a:prstGeom>
          <a:noFill/>
        </p:spPr>
        <p:txBody>
          <a:bodyPr wrap="square" rtlCol="0">
            <a:spAutoFit/>
          </a:bodyPr>
          <a:lstStyle/>
          <a:p>
            <a:pPr algn="ctr"/>
            <a:r>
              <a:rPr lang="en-US" dirty="0" smtClean="0"/>
              <a:t>Replication</a:t>
            </a:r>
            <a:endParaRPr lang="en-US" dirty="0"/>
          </a:p>
        </p:txBody>
      </p:sp>
      <p:sp>
        <p:nvSpPr>
          <p:cNvPr id="36" name="TextBox 35"/>
          <p:cNvSpPr txBox="1"/>
          <p:nvPr/>
        </p:nvSpPr>
        <p:spPr>
          <a:xfrm>
            <a:off x="6832727" y="477998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AAGAGT</a:t>
            </a:r>
          </a:p>
          <a:p>
            <a:r>
              <a:rPr lang="en-US" b="1" spc="300" dirty="0" smtClean="0">
                <a:solidFill>
                  <a:srgbClr val="FF6600"/>
                </a:solidFill>
                <a:latin typeface="Courier"/>
                <a:cs typeface="Courier"/>
              </a:rPr>
              <a:t>TTCTCA</a:t>
            </a:r>
            <a:endParaRPr lang="en-US" b="1" spc="300" dirty="0">
              <a:solidFill>
                <a:srgbClr val="FF6600"/>
              </a:solidFill>
              <a:latin typeface="Courier"/>
              <a:cs typeface="Courier"/>
            </a:endParaRPr>
          </a:p>
        </p:txBody>
      </p:sp>
      <p:sp>
        <p:nvSpPr>
          <p:cNvPr id="37" name="Rectangle 36"/>
          <p:cNvSpPr/>
          <p:nvPr/>
        </p:nvSpPr>
        <p:spPr>
          <a:xfrm>
            <a:off x="7425028" y="4861066"/>
            <a:ext cx="184476" cy="5267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154230" y="5399764"/>
            <a:ext cx="1750753" cy="646331"/>
          </a:xfrm>
          <a:prstGeom prst="rect">
            <a:avLst/>
          </a:prstGeom>
          <a:noFill/>
        </p:spPr>
        <p:txBody>
          <a:bodyPr wrap="square" rtlCol="0">
            <a:spAutoFit/>
          </a:bodyPr>
          <a:lstStyle/>
          <a:p>
            <a:r>
              <a:rPr lang="en-US" dirty="0" smtClean="0"/>
              <a:t>C-&gt;A mutation</a:t>
            </a:r>
          </a:p>
          <a:p>
            <a:r>
              <a:rPr lang="en-US" dirty="0" smtClean="0"/>
              <a:t>(G-&gt;T mutation)</a:t>
            </a:r>
            <a:endParaRPr lang="en-US" dirty="0"/>
          </a:p>
        </p:txBody>
      </p:sp>
      <p:sp>
        <p:nvSpPr>
          <p:cNvPr id="39" name="TextBox 38"/>
          <p:cNvSpPr txBox="1"/>
          <p:nvPr/>
        </p:nvSpPr>
        <p:spPr>
          <a:xfrm>
            <a:off x="4640006" y="3823113"/>
            <a:ext cx="1262954" cy="646331"/>
          </a:xfrm>
          <a:prstGeom prst="rect">
            <a:avLst/>
          </a:prstGeom>
          <a:noFill/>
        </p:spPr>
        <p:txBody>
          <a:bodyPr wrap="square" rtlCol="0">
            <a:spAutoFit/>
          </a:bodyPr>
          <a:lstStyle/>
          <a:p>
            <a:r>
              <a:rPr lang="en-US" spc="300" dirty="0" smtClean="0">
                <a:latin typeface="Courier"/>
                <a:cs typeface="Courier"/>
              </a:rPr>
              <a:t>AAGCGT</a:t>
            </a:r>
          </a:p>
          <a:p>
            <a:r>
              <a:rPr lang="en-US" b="1" spc="300" dirty="0" smtClean="0">
                <a:solidFill>
                  <a:srgbClr val="FF6600"/>
                </a:solidFill>
                <a:latin typeface="Courier"/>
                <a:cs typeface="Courier"/>
              </a:rPr>
              <a:t>TTCGCA</a:t>
            </a:r>
            <a:endParaRPr lang="en-US" b="1" spc="300" dirty="0">
              <a:solidFill>
                <a:srgbClr val="FF6600"/>
              </a:solidFill>
              <a:latin typeface="Courier"/>
              <a:cs typeface="Courier"/>
            </a:endParaRPr>
          </a:p>
        </p:txBody>
      </p:sp>
    </p:spTree>
    <p:extLst>
      <p:ext uri="{BB962C8B-B14F-4D97-AF65-F5344CB8AC3E}">
        <p14:creationId xmlns:p14="http://schemas.microsoft.com/office/powerpoint/2010/main" val="14353618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7" y="24061"/>
            <a:ext cx="9080143" cy="1143000"/>
          </a:xfrm>
        </p:spPr>
        <p:txBody>
          <a:bodyPr>
            <a:normAutofit fontScale="90000"/>
          </a:bodyPr>
          <a:lstStyle/>
          <a:p>
            <a:r>
              <a:rPr lang="en-US" sz="3200" dirty="0" smtClean="0"/>
              <a:t>Damage that leads to replication fork stalling, followed by </a:t>
            </a:r>
            <a:r>
              <a:rPr lang="en-US" sz="3200" dirty="0" err="1" smtClean="0"/>
              <a:t>translesion</a:t>
            </a:r>
            <a:r>
              <a:rPr lang="en-US" sz="3200" dirty="0" smtClean="0"/>
              <a:t> synthesis (TLS) polymerase bypass or cell death</a:t>
            </a:r>
            <a:endParaRPr lang="en-US" sz="3200" dirty="0"/>
          </a:p>
        </p:txBody>
      </p:sp>
      <p:sp>
        <p:nvSpPr>
          <p:cNvPr id="3" name="TextBox 2"/>
          <p:cNvSpPr txBox="1"/>
          <p:nvPr/>
        </p:nvSpPr>
        <p:spPr>
          <a:xfrm>
            <a:off x="184477"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C</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sp>
        <p:nvSpPr>
          <p:cNvPr id="5" name="TextBox 4"/>
          <p:cNvSpPr txBox="1"/>
          <p:nvPr/>
        </p:nvSpPr>
        <p:spPr>
          <a:xfrm>
            <a:off x="2437073"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cxnSp>
        <p:nvCxnSpPr>
          <p:cNvPr id="8" name="Straight Arrow Connector 7"/>
          <p:cNvCxnSpPr/>
          <p:nvPr/>
        </p:nvCxnSpPr>
        <p:spPr>
          <a:xfrm>
            <a:off x="1447431" y="223117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52828" y="1470501"/>
            <a:ext cx="1525478" cy="646331"/>
          </a:xfrm>
          <a:prstGeom prst="rect">
            <a:avLst/>
          </a:prstGeom>
          <a:noFill/>
        </p:spPr>
        <p:txBody>
          <a:bodyPr wrap="square" rtlCol="0">
            <a:spAutoFit/>
          </a:bodyPr>
          <a:lstStyle/>
          <a:p>
            <a:pPr algn="ctr"/>
            <a:r>
              <a:rPr lang="en-US" dirty="0" smtClean="0"/>
              <a:t>Loss of base</a:t>
            </a:r>
          </a:p>
          <a:p>
            <a:pPr algn="ctr"/>
            <a:r>
              <a:rPr lang="en-US" dirty="0" smtClean="0"/>
              <a:t>(</a:t>
            </a:r>
            <a:r>
              <a:rPr lang="en-US" dirty="0" err="1" smtClean="0"/>
              <a:t>abasic</a:t>
            </a:r>
            <a:r>
              <a:rPr lang="en-US" dirty="0" smtClean="0"/>
              <a:t> site)</a:t>
            </a:r>
            <a:endParaRPr lang="en-US" dirty="0"/>
          </a:p>
        </p:txBody>
      </p:sp>
      <p:cxnSp>
        <p:nvCxnSpPr>
          <p:cNvPr id="13" name="Straight Arrow Connector 12"/>
          <p:cNvCxnSpPr/>
          <p:nvPr/>
        </p:nvCxnSpPr>
        <p:spPr>
          <a:xfrm flipV="1">
            <a:off x="3607789" y="1701184"/>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21235" y="1438525"/>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16" name="Straight Arrow Connector 15"/>
          <p:cNvCxnSpPr/>
          <p:nvPr/>
        </p:nvCxnSpPr>
        <p:spPr>
          <a:xfrm>
            <a:off x="3607789" y="24271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96766" y="1379583"/>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a:t>
            </a:r>
            <a:r>
              <a:rPr lang="en-US" spc="300" dirty="0" smtClean="0">
                <a:latin typeface="Courier"/>
                <a:cs typeface="Courier"/>
              </a:rPr>
              <a:t>GT</a:t>
            </a:r>
          </a:p>
          <a:p>
            <a:r>
              <a:rPr lang="en-US" b="1" spc="300" dirty="0" smtClean="0">
                <a:solidFill>
                  <a:srgbClr val="FF6600"/>
                </a:solidFill>
                <a:latin typeface="Courier"/>
                <a:cs typeface="Courier"/>
              </a:rPr>
              <a:t>TTCNCA</a:t>
            </a:r>
            <a:endParaRPr lang="en-US" b="1" spc="300" dirty="0">
              <a:solidFill>
                <a:srgbClr val="FF6600"/>
              </a:solidFill>
              <a:latin typeface="Courier"/>
              <a:cs typeface="Courier"/>
            </a:endParaRPr>
          </a:p>
        </p:txBody>
      </p:sp>
      <p:sp>
        <p:nvSpPr>
          <p:cNvPr id="21" name="TextBox 20"/>
          <p:cNvSpPr txBox="1"/>
          <p:nvPr/>
        </p:nvSpPr>
        <p:spPr>
          <a:xfrm>
            <a:off x="4696766" y="2461832"/>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AAGCGT</a:t>
            </a:r>
          </a:p>
          <a:p>
            <a:r>
              <a:rPr lang="en-US" spc="300" dirty="0" smtClean="0">
                <a:latin typeface="Courier"/>
                <a:cs typeface="Courier"/>
              </a:rPr>
              <a:t>TTCGCA</a:t>
            </a:r>
            <a:endParaRPr lang="en-US" spc="300" dirty="0">
              <a:latin typeface="Courier"/>
              <a:cs typeface="Courier"/>
            </a:endParaRPr>
          </a:p>
        </p:txBody>
      </p:sp>
      <p:sp>
        <p:nvSpPr>
          <p:cNvPr id="24" name="TextBox 23"/>
          <p:cNvSpPr txBox="1"/>
          <p:nvPr/>
        </p:nvSpPr>
        <p:spPr>
          <a:xfrm>
            <a:off x="265925"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TTCGCA</a:t>
            </a:r>
            <a:endParaRPr lang="en-US" spc="300" dirty="0">
              <a:latin typeface="Courier"/>
              <a:cs typeface="Courier"/>
            </a:endParaRPr>
          </a:p>
        </p:txBody>
      </p:sp>
      <p:cxnSp>
        <p:nvCxnSpPr>
          <p:cNvPr id="25" name="Straight Arrow Connector 24"/>
          <p:cNvCxnSpPr/>
          <p:nvPr/>
        </p:nvCxnSpPr>
        <p:spPr>
          <a:xfrm>
            <a:off x="1447431" y="472485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167018" y="4213823"/>
            <a:ext cx="1525478" cy="369332"/>
          </a:xfrm>
          <a:prstGeom prst="rect">
            <a:avLst/>
          </a:prstGeom>
          <a:noFill/>
        </p:spPr>
        <p:txBody>
          <a:bodyPr wrap="square" rtlCol="0">
            <a:spAutoFit/>
          </a:bodyPr>
          <a:lstStyle/>
          <a:p>
            <a:pPr algn="ctr"/>
            <a:r>
              <a:rPr lang="en-US" dirty="0" smtClean="0"/>
              <a:t>UV</a:t>
            </a:r>
            <a:endParaRPr lang="en-US" dirty="0"/>
          </a:p>
        </p:txBody>
      </p:sp>
      <p:sp>
        <p:nvSpPr>
          <p:cNvPr id="27" name="TextBox 26"/>
          <p:cNvSpPr txBox="1"/>
          <p:nvPr/>
        </p:nvSpPr>
        <p:spPr>
          <a:xfrm>
            <a:off x="2437073"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solidFill>
                  <a:srgbClr val="FF0000"/>
                </a:solidFill>
                <a:latin typeface="Courier"/>
                <a:cs typeface="Courier"/>
              </a:rPr>
              <a:t>TT</a:t>
            </a:r>
            <a:r>
              <a:rPr lang="en-US" spc="300" dirty="0" smtClean="0">
                <a:latin typeface="Courier"/>
                <a:cs typeface="Courier"/>
              </a:rPr>
              <a:t>C</a:t>
            </a:r>
            <a:r>
              <a:rPr lang="en-US" spc="300" dirty="0" smtClean="0">
                <a:solidFill>
                  <a:srgbClr val="000000"/>
                </a:solidFill>
                <a:latin typeface="Courier"/>
                <a:cs typeface="Courier"/>
              </a:rPr>
              <a:t>G</a:t>
            </a:r>
            <a:r>
              <a:rPr lang="en-US" spc="300" dirty="0" smtClean="0">
                <a:latin typeface="Courier"/>
                <a:cs typeface="Courier"/>
              </a:rPr>
              <a:t>CA</a:t>
            </a:r>
            <a:endParaRPr lang="en-US" spc="300" dirty="0">
              <a:latin typeface="Courier"/>
              <a:cs typeface="Courier"/>
            </a:endParaRPr>
          </a:p>
        </p:txBody>
      </p:sp>
      <p:cxnSp>
        <p:nvCxnSpPr>
          <p:cNvPr id="29" name="Straight Arrow Connector 28"/>
          <p:cNvCxnSpPr/>
          <p:nvPr/>
        </p:nvCxnSpPr>
        <p:spPr>
          <a:xfrm flipV="1">
            <a:off x="3607779" y="41754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221225" y="3912766"/>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31" name="Straight Arrow Connector 30"/>
          <p:cNvCxnSpPr/>
          <p:nvPr/>
        </p:nvCxnSpPr>
        <p:spPr>
          <a:xfrm>
            <a:off x="3607779" y="4901366"/>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54196" y="4943168"/>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NNGAGT</a:t>
            </a:r>
          </a:p>
          <a:p>
            <a:r>
              <a:rPr lang="en-US" spc="300" dirty="0" smtClean="0">
                <a:solidFill>
                  <a:srgbClr val="FF0000"/>
                </a:solidFill>
                <a:latin typeface="Courier"/>
                <a:cs typeface="Courier"/>
              </a:rPr>
              <a:t>TT</a:t>
            </a:r>
            <a:r>
              <a:rPr lang="en-US" spc="300" dirty="0" smtClean="0">
                <a:latin typeface="Courier"/>
                <a:cs typeface="Courier"/>
              </a:rPr>
              <a:t>CGCA</a:t>
            </a:r>
            <a:endParaRPr lang="en-US" spc="300" dirty="0">
              <a:latin typeface="Courier"/>
              <a:cs typeface="Courier"/>
            </a:endParaRPr>
          </a:p>
        </p:txBody>
      </p:sp>
      <p:sp>
        <p:nvSpPr>
          <p:cNvPr id="39" name="TextBox 38"/>
          <p:cNvSpPr txBox="1"/>
          <p:nvPr/>
        </p:nvSpPr>
        <p:spPr>
          <a:xfrm>
            <a:off x="4640006" y="3823113"/>
            <a:ext cx="1262954" cy="646331"/>
          </a:xfrm>
          <a:prstGeom prst="rect">
            <a:avLst/>
          </a:prstGeom>
          <a:noFill/>
        </p:spPr>
        <p:txBody>
          <a:bodyPr wrap="square" rtlCol="0">
            <a:spAutoFit/>
          </a:bodyPr>
          <a:lstStyle/>
          <a:p>
            <a:r>
              <a:rPr lang="en-US" spc="300" dirty="0" smtClean="0">
                <a:latin typeface="Courier"/>
                <a:cs typeface="Courier"/>
              </a:rPr>
              <a:t>AAGCGT</a:t>
            </a:r>
          </a:p>
          <a:p>
            <a:r>
              <a:rPr lang="en-US" b="1" spc="300" dirty="0" smtClean="0">
                <a:solidFill>
                  <a:srgbClr val="FF6600"/>
                </a:solidFill>
                <a:latin typeface="Courier"/>
                <a:cs typeface="Courier"/>
              </a:rPr>
              <a:t>TTCGCA</a:t>
            </a:r>
            <a:endParaRPr lang="en-US" b="1" spc="300" dirty="0">
              <a:solidFill>
                <a:srgbClr val="FF6600"/>
              </a:solidFill>
              <a:latin typeface="Courier"/>
              <a:cs typeface="Courier"/>
            </a:endParaRPr>
          </a:p>
        </p:txBody>
      </p:sp>
      <p:sp>
        <p:nvSpPr>
          <p:cNvPr id="40" name="TextBox 39"/>
          <p:cNvSpPr txBox="1"/>
          <p:nvPr/>
        </p:nvSpPr>
        <p:spPr>
          <a:xfrm>
            <a:off x="5902960" y="1564053"/>
            <a:ext cx="3155900" cy="646331"/>
          </a:xfrm>
          <a:prstGeom prst="rect">
            <a:avLst/>
          </a:prstGeom>
          <a:noFill/>
        </p:spPr>
        <p:txBody>
          <a:bodyPr wrap="square" rtlCol="0">
            <a:spAutoFit/>
          </a:bodyPr>
          <a:lstStyle/>
          <a:p>
            <a:pPr algn="ctr"/>
            <a:r>
              <a:rPr lang="en-US" dirty="0" smtClean="0"/>
              <a:t>(N=base incorporated by error-prone TLS polymerase)</a:t>
            </a:r>
            <a:endParaRPr lang="en-US" dirty="0"/>
          </a:p>
        </p:txBody>
      </p:sp>
      <p:grpSp>
        <p:nvGrpSpPr>
          <p:cNvPr id="15" name="Group 14"/>
          <p:cNvGrpSpPr/>
          <p:nvPr/>
        </p:nvGrpSpPr>
        <p:grpSpPr>
          <a:xfrm>
            <a:off x="2639430" y="4937959"/>
            <a:ext cx="67262" cy="101278"/>
            <a:chOff x="2639430" y="4937959"/>
            <a:chExt cx="67262" cy="101278"/>
          </a:xfrm>
        </p:grpSpPr>
        <p:cxnSp>
          <p:nvCxnSpPr>
            <p:cNvPr id="6" name="Straight Connector 5"/>
            <p:cNvCxnSpPr/>
            <p:nvPr/>
          </p:nvCxnSpPr>
          <p:spPr>
            <a:xfrm>
              <a:off x="2639430"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671215"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5846206" y="5667761"/>
            <a:ext cx="3155900" cy="646331"/>
          </a:xfrm>
          <a:prstGeom prst="rect">
            <a:avLst/>
          </a:prstGeom>
          <a:noFill/>
        </p:spPr>
        <p:txBody>
          <a:bodyPr wrap="square" rtlCol="0">
            <a:spAutoFit/>
          </a:bodyPr>
          <a:lstStyle/>
          <a:p>
            <a:pPr algn="ctr"/>
            <a:r>
              <a:rPr lang="en-US" dirty="0" smtClean="0"/>
              <a:t>(N=base incorporated by error-prone TLS polymerase)</a:t>
            </a:r>
            <a:endParaRPr lang="en-US" dirty="0"/>
          </a:p>
        </p:txBody>
      </p:sp>
      <p:grpSp>
        <p:nvGrpSpPr>
          <p:cNvPr id="43" name="Group 42"/>
          <p:cNvGrpSpPr/>
          <p:nvPr/>
        </p:nvGrpSpPr>
        <p:grpSpPr>
          <a:xfrm>
            <a:off x="4849452" y="5495535"/>
            <a:ext cx="67262" cy="101278"/>
            <a:chOff x="2639430" y="4937959"/>
            <a:chExt cx="67262" cy="101278"/>
          </a:xfrm>
        </p:grpSpPr>
        <p:cxnSp>
          <p:nvCxnSpPr>
            <p:cNvPr id="44" name="Straight Connector 43"/>
            <p:cNvCxnSpPr/>
            <p:nvPr/>
          </p:nvCxnSpPr>
          <p:spPr>
            <a:xfrm>
              <a:off x="2639430"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671215"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cxnSp>
        <p:nvCxnSpPr>
          <p:cNvPr id="46" name="Straight Arrow Connector 45"/>
          <p:cNvCxnSpPr/>
          <p:nvPr/>
        </p:nvCxnSpPr>
        <p:spPr>
          <a:xfrm>
            <a:off x="5810725" y="5150380"/>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54410" y="4688690"/>
            <a:ext cx="1525478" cy="369332"/>
          </a:xfrm>
          <a:prstGeom prst="rect">
            <a:avLst/>
          </a:prstGeom>
          <a:noFill/>
        </p:spPr>
        <p:txBody>
          <a:bodyPr wrap="square" rtlCol="0">
            <a:spAutoFit/>
          </a:bodyPr>
          <a:lstStyle/>
          <a:p>
            <a:pPr algn="ctr"/>
            <a:r>
              <a:rPr lang="en-US" dirty="0" smtClean="0"/>
              <a:t>Replication</a:t>
            </a:r>
            <a:endParaRPr lang="en-US" dirty="0"/>
          </a:p>
        </p:txBody>
      </p:sp>
      <p:sp>
        <p:nvSpPr>
          <p:cNvPr id="48" name="TextBox 47"/>
          <p:cNvSpPr txBox="1"/>
          <p:nvPr/>
        </p:nvSpPr>
        <p:spPr>
          <a:xfrm>
            <a:off x="6818537" y="479417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NNGAGT</a:t>
            </a:r>
          </a:p>
          <a:p>
            <a:r>
              <a:rPr lang="en-US" b="1" spc="300" dirty="0" smtClean="0">
                <a:solidFill>
                  <a:srgbClr val="FF6600"/>
                </a:solidFill>
                <a:latin typeface="Courier"/>
                <a:cs typeface="Courier"/>
              </a:rPr>
              <a:t>NNCTCA</a:t>
            </a:r>
            <a:endParaRPr lang="en-US" b="1" spc="300" dirty="0">
              <a:solidFill>
                <a:srgbClr val="FF6600"/>
              </a:solidFill>
              <a:latin typeface="Courier"/>
              <a:cs typeface="Courier"/>
            </a:endParaRPr>
          </a:p>
        </p:txBody>
      </p:sp>
    </p:spTree>
    <p:extLst>
      <p:ext uri="{BB962C8B-B14F-4D97-AF65-F5344CB8AC3E}">
        <p14:creationId xmlns:p14="http://schemas.microsoft.com/office/powerpoint/2010/main" val="34414499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16255"/>
            <a:ext cx="8229600" cy="1143000"/>
          </a:xfrm>
        </p:spPr>
        <p:txBody>
          <a:bodyPr>
            <a:normAutofit fontScale="90000"/>
          </a:bodyPr>
          <a:lstStyle/>
          <a:p>
            <a:pPr algn="l"/>
            <a:r>
              <a:rPr lang="en-US" dirty="0" smtClean="0"/>
              <a:t>Pathways for repairing or tolerating DNA damage</a:t>
            </a:r>
            <a:br>
              <a:rPr lang="en-US" dirty="0" smtClean="0"/>
            </a:br>
            <a:endParaRPr lang="en-US" sz="2700" dirty="0"/>
          </a:p>
        </p:txBody>
      </p:sp>
      <p:sp>
        <p:nvSpPr>
          <p:cNvPr id="5" name="Content Placeholder 4"/>
          <p:cNvSpPr>
            <a:spLocks noGrp="1"/>
          </p:cNvSpPr>
          <p:nvPr>
            <p:ph idx="1"/>
          </p:nvPr>
        </p:nvSpPr>
        <p:spPr>
          <a:xfrm>
            <a:off x="457200" y="2059406"/>
            <a:ext cx="8229600" cy="4437810"/>
          </a:xfrm>
        </p:spPr>
        <p:txBody>
          <a:bodyPr>
            <a:normAutofit fontScale="77500" lnSpcReduction="20000"/>
          </a:bodyPr>
          <a:lstStyle/>
          <a:p>
            <a:r>
              <a:rPr lang="en-US" dirty="0" err="1" smtClean="0"/>
              <a:t>Translesion</a:t>
            </a:r>
            <a:r>
              <a:rPr lang="en-US" dirty="0" smtClean="0"/>
              <a:t> synthesis polymerases (what they are, how they work, consequences for the cell)</a:t>
            </a:r>
          </a:p>
          <a:p>
            <a:r>
              <a:rPr lang="en-US" dirty="0" smtClean="0"/>
              <a:t>High-fidelity repair of damaged, </a:t>
            </a:r>
            <a:r>
              <a:rPr lang="en-US" dirty="0" err="1" smtClean="0"/>
              <a:t>mispaired</a:t>
            </a:r>
            <a:r>
              <a:rPr lang="en-US" dirty="0" smtClean="0"/>
              <a:t>, or missing bases:</a:t>
            </a:r>
          </a:p>
          <a:p>
            <a:pPr lvl="1"/>
            <a:r>
              <a:rPr lang="en-US" dirty="0" smtClean="0"/>
              <a:t>Base excision repair</a:t>
            </a:r>
          </a:p>
          <a:p>
            <a:pPr lvl="1"/>
            <a:r>
              <a:rPr lang="en-US" dirty="0" smtClean="0"/>
              <a:t>Nucleotide excision repair</a:t>
            </a:r>
          </a:p>
          <a:p>
            <a:pPr lvl="1"/>
            <a:r>
              <a:rPr lang="en-US" dirty="0" smtClean="0"/>
              <a:t>Mismatch repair</a:t>
            </a:r>
          </a:p>
          <a:p>
            <a:r>
              <a:rPr lang="en-US" dirty="0" smtClean="0"/>
              <a:t>Repair of double strand breaks:</a:t>
            </a:r>
          </a:p>
          <a:p>
            <a:pPr lvl="1"/>
            <a:r>
              <a:rPr lang="en-US" dirty="0" smtClean="0"/>
              <a:t>Homologous recombination (high fidelity, all organisms, requires replicated chromosome or access to homologous chromosome)</a:t>
            </a:r>
          </a:p>
          <a:p>
            <a:pPr lvl="1"/>
            <a:r>
              <a:rPr lang="en-US" dirty="0" smtClean="0"/>
              <a:t>Non-homologous end joining (low-fidelity, primarily eukaryotes)</a:t>
            </a:r>
          </a:p>
        </p:txBody>
      </p:sp>
    </p:spTree>
    <p:extLst>
      <p:ext uri="{BB962C8B-B14F-4D97-AF65-F5344CB8AC3E}">
        <p14:creationId xmlns:p14="http://schemas.microsoft.com/office/powerpoint/2010/main" val="3036065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0494" y="235511"/>
            <a:ext cx="5713506" cy="1143000"/>
          </a:xfrm>
        </p:spPr>
        <p:txBody>
          <a:bodyPr>
            <a:normAutofit fontScale="90000"/>
          </a:bodyPr>
          <a:lstStyle/>
          <a:p>
            <a:r>
              <a:rPr lang="en-US" dirty="0" smtClean="0"/>
              <a:t>Homologous recombination</a:t>
            </a:r>
            <a:endParaRPr lang="en-US" dirty="0"/>
          </a:p>
        </p:txBody>
      </p:sp>
      <p:pic>
        <p:nvPicPr>
          <p:cNvPr id="4" name="Picture 3" descr="Figure 13-2.jpg"/>
          <p:cNvPicPr>
            <a:picLocks noChangeAspect="1"/>
          </p:cNvPicPr>
          <p:nvPr/>
        </p:nvPicPr>
        <p:blipFill>
          <a:blip r:embed="rId2"/>
          <a:stretch>
            <a:fillRect/>
          </a:stretch>
        </p:blipFill>
        <p:spPr>
          <a:xfrm>
            <a:off x="220569" y="274638"/>
            <a:ext cx="3901440" cy="6406896"/>
          </a:xfrm>
          <a:prstGeom prst="rect">
            <a:avLst/>
          </a:prstGeom>
        </p:spPr>
      </p:pic>
      <p:sp>
        <p:nvSpPr>
          <p:cNvPr id="6" name="TextBox 5"/>
          <p:cNvSpPr txBox="1"/>
          <p:nvPr/>
        </p:nvSpPr>
        <p:spPr>
          <a:xfrm>
            <a:off x="5402071" y="2382194"/>
            <a:ext cx="2927055" cy="1477328"/>
          </a:xfrm>
          <a:prstGeom prst="rect">
            <a:avLst/>
          </a:prstGeom>
          <a:noFill/>
        </p:spPr>
        <p:txBody>
          <a:bodyPr wrap="square" rtlCol="0">
            <a:spAutoFit/>
          </a:bodyPr>
          <a:lstStyle/>
          <a:p>
            <a:pPr algn="ctr"/>
            <a:r>
              <a:rPr lang="en-US" dirty="0" smtClean="0"/>
              <a:t>Be prepared to describe what is happening at each step if given an unlabeled figure, or what will happen </a:t>
            </a:r>
            <a:r>
              <a:rPr lang="en-US" smtClean="0"/>
              <a:t>next if given part of a figure.</a:t>
            </a:r>
            <a:endParaRPr lang="en-US" dirty="0"/>
          </a:p>
        </p:txBody>
      </p:sp>
    </p:spTree>
    <p:extLst>
      <p:ext uri="{BB962C8B-B14F-4D97-AF65-F5344CB8AC3E}">
        <p14:creationId xmlns:p14="http://schemas.microsoft.com/office/powerpoint/2010/main" val="20789434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3_03.jpg"/>
          <p:cNvPicPr>
            <a:picLocks noChangeAspect="1"/>
          </p:cNvPicPr>
          <p:nvPr/>
        </p:nvPicPr>
        <p:blipFill>
          <a:blip r:embed="rId2"/>
          <a:stretch>
            <a:fillRect/>
          </a:stretch>
        </p:blipFill>
        <p:spPr>
          <a:xfrm>
            <a:off x="84068" y="493059"/>
            <a:ext cx="6692852" cy="6096000"/>
          </a:xfrm>
          <a:prstGeom prst="rect">
            <a:avLst/>
          </a:prstGeom>
        </p:spPr>
      </p:pic>
      <p:sp>
        <p:nvSpPr>
          <p:cNvPr id="6" name="Title 1"/>
          <p:cNvSpPr>
            <a:spLocks noGrp="1"/>
          </p:cNvSpPr>
          <p:nvPr>
            <p:ph type="title"/>
          </p:nvPr>
        </p:nvSpPr>
        <p:spPr>
          <a:xfrm>
            <a:off x="4381650" y="235511"/>
            <a:ext cx="4790539" cy="1143000"/>
          </a:xfrm>
        </p:spPr>
        <p:txBody>
          <a:bodyPr>
            <a:normAutofit fontScale="90000"/>
          </a:bodyPr>
          <a:lstStyle/>
          <a:p>
            <a:r>
              <a:rPr lang="en-US" dirty="0" smtClean="0"/>
              <a:t>Homologous recombination</a:t>
            </a:r>
            <a:endParaRPr lang="en-US" dirty="0"/>
          </a:p>
        </p:txBody>
      </p:sp>
      <p:sp>
        <p:nvSpPr>
          <p:cNvPr id="8" name="TextBox 7"/>
          <p:cNvSpPr txBox="1"/>
          <p:nvPr/>
        </p:nvSpPr>
        <p:spPr>
          <a:xfrm>
            <a:off x="5458055" y="1859680"/>
            <a:ext cx="2927055" cy="1477328"/>
          </a:xfrm>
          <a:prstGeom prst="rect">
            <a:avLst/>
          </a:prstGeom>
          <a:noFill/>
        </p:spPr>
        <p:txBody>
          <a:bodyPr wrap="square" rtlCol="0">
            <a:spAutoFit/>
          </a:bodyPr>
          <a:lstStyle/>
          <a:p>
            <a:pPr algn="ctr"/>
            <a:r>
              <a:rPr lang="en-US" dirty="0" smtClean="0"/>
              <a:t>Be prepared to describe what is happening at each step if given an unlabeled figure, or what will happen </a:t>
            </a:r>
            <a:r>
              <a:rPr lang="en-US" smtClean="0"/>
              <a:t>next if given part of a figure.</a:t>
            </a:r>
            <a:endParaRPr lang="en-US" dirty="0"/>
          </a:p>
        </p:txBody>
      </p:sp>
      <p:sp>
        <p:nvSpPr>
          <p:cNvPr id="9" name="TextBox 8"/>
          <p:cNvSpPr txBox="1"/>
          <p:nvPr/>
        </p:nvSpPr>
        <p:spPr>
          <a:xfrm>
            <a:off x="6835875" y="4127019"/>
            <a:ext cx="2308125" cy="1477328"/>
          </a:xfrm>
          <a:prstGeom prst="rect">
            <a:avLst/>
          </a:prstGeom>
          <a:noFill/>
        </p:spPr>
        <p:txBody>
          <a:bodyPr wrap="square" rtlCol="0">
            <a:spAutoFit/>
          </a:bodyPr>
          <a:lstStyle/>
          <a:p>
            <a:r>
              <a:rPr lang="en-US" dirty="0" smtClean="0">
                <a:solidFill>
                  <a:srgbClr val="FF0000"/>
                </a:solidFill>
              </a:rPr>
              <a:t>Know the roles of recombinases </a:t>
            </a:r>
            <a:r>
              <a:rPr lang="en-US" dirty="0" err="1" smtClean="0">
                <a:solidFill>
                  <a:srgbClr val="FF0000"/>
                </a:solidFill>
              </a:rPr>
              <a:t>RecA</a:t>
            </a:r>
            <a:r>
              <a:rPr lang="en-US" dirty="0" smtClean="0">
                <a:solidFill>
                  <a:srgbClr val="FF0000"/>
                </a:solidFill>
              </a:rPr>
              <a:t> and RAD51, and Holliday junction resolvases.</a:t>
            </a:r>
            <a:endParaRPr lang="en-US" dirty="0">
              <a:solidFill>
                <a:srgbClr val="FF0000"/>
              </a:solidFill>
            </a:endParaRPr>
          </a:p>
        </p:txBody>
      </p:sp>
    </p:spTree>
    <p:extLst>
      <p:ext uri="{BB962C8B-B14F-4D97-AF65-F5344CB8AC3E}">
        <p14:creationId xmlns:p14="http://schemas.microsoft.com/office/powerpoint/2010/main" val="1309608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4</a:t>
            </a:fld>
            <a:endParaRPr lang="en-US"/>
          </a:p>
        </p:txBody>
      </p:sp>
      <p:pic>
        <p:nvPicPr>
          <p:cNvPr id="3" name="Picture 2"/>
          <p:cNvPicPr>
            <a:picLocks noChangeAspect="1"/>
          </p:cNvPicPr>
          <p:nvPr/>
        </p:nvPicPr>
        <p:blipFill rotWithShape="1">
          <a:blip r:embed="rId3"/>
          <a:srcRect t="14345" b="68281"/>
          <a:stretch/>
        </p:blipFill>
        <p:spPr>
          <a:xfrm>
            <a:off x="-855818" y="5293455"/>
            <a:ext cx="9144000" cy="769080"/>
          </a:xfrm>
          <a:prstGeom prst="rect">
            <a:avLst/>
          </a:prstGeom>
        </p:spPr>
      </p:pic>
      <p:sp>
        <p:nvSpPr>
          <p:cNvPr id="4" name="Text Box 4"/>
          <p:cNvSpPr txBox="1">
            <a:spLocks noChangeArrowheads="1"/>
          </p:cNvSpPr>
          <p:nvPr/>
        </p:nvSpPr>
        <p:spPr bwMode="auto">
          <a:xfrm>
            <a:off x="80385" y="6602527"/>
            <a:ext cx="5305166" cy="309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smtClean="0">
                <a:latin typeface="Arial" charset="0"/>
              </a:rPr>
              <a:t>Doudna</a:t>
            </a:r>
            <a:r>
              <a:rPr lang="en-GB" sz="1100" b="1" dirty="0" smtClean="0">
                <a:latin typeface="Arial" charset="0"/>
              </a:rPr>
              <a:t> and </a:t>
            </a:r>
            <a:r>
              <a:rPr lang="en-GB" sz="1100" b="1" dirty="0" err="1" smtClean="0">
                <a:latin typeface="Arial" charset="0"/>
              </a:rPr>
              <a:t>Charpentier</a:t>
            </a:r>
            <a:r>
              <a:rPr lang="en-GB" sz="1100" b="1" dirty="0" smtClean="0">
                <a:latin typeface="Arial" charset="0"/>
              </a:rPr>
              <a:t>. </a:t>
            </a:r>
            <a:r>
              <a:rPr lang="en-GB" sz="1100" b="1" dirty="0">
                <a:latin typeface="Arial" charset="0"/>
              </a:rPr>
              <a:t>Science 2014;346:1258096</a:t>
            </a:r>
          </a:p>
        </p:txBody>
      </p:sp>
      <p:sp>
        <p:nvSpPr>
          <p:cNvPr id="5" name="TextBox 4"/>
          <p:cNvSpPr txBox="1"/>
          <p:nvPr/>
        </p:nvSpPr>
        <p:spPr>
          <a:xfrm>
            <a:off x="303057" y="170228"/>
            <a:ext cx="8528867" cy="1569660"/>
          </a:xfrm>
          <a:prstGeom prst="rect">
            <a:avLst/>
          </a:prstGeom>
          <a:noFill/>
        </p:spPr>
        <p:txBody>
          <a:bodyPr wrap="square" rtlCol="0">
            <a:spAutoFit/>
          </a:bodyPr>
          <a:lstStyle/>
          <a:p>
            <a:pPr algn="ctr"/>
            <a:r>
              <a:rPr lang="en-US" sz="3200" dirty="0" smtClean="0"/>
              <a:t>sgRNA-Cas9</a:t>
            </a:r>
            <a:r>
              <a:rPr lang="en-US" sz="3200" dirty="0"/>
              <a:t> </a:t>
            </a:r>
            <a:r>
              <a:rPr lang="en-US" sz="3200" dirty="0" smtClean="0"/>
              <a:t>together cause a double-strand break at a location specified by the </a:t>
            </a:r>
            <a:r>
              <a:rPr lang="en-US" sz="3200" dirty="0" err="1" smtClean="0"/>
              <a:t>sgRNA</a:t>
            </a:r>
            <a:r>
              <a:rPr lang="en-US" sz="3200" dirty="0" smtClean="0"/>
              <a:t> sequence and </a:t>
            </a:r>
            <a:r>
              <a:rPr lang="en-US" sz="3200" b="1" dirty="0" smtClean="0"/>
              <a:t>presence of a PAM</a:t>
            </a:r>
            <a:endParaRPr lang="en-US" sz="3200" b="1" i="1" dirty="0"/>
          </a:p>
        </p:txBody>
      </p:sp>
      <p:pic>
        <p:nvPicPr>
          <p:cNvPr id="6" name="Picture 5"/>
          <p:cNvPicPr>
            <a:picLocks noChangeAspect="1"/>
          </p:cNvPicPr>
          <p:nvPr/>
        </p:nvPicPr>
        <p:blipFill>
          <a:blip r:embed="rId4"/>
          <a:stretch>
            <a:fillRect/>
          </a:stretch>
        </p:blipFill>
        <p:spPr>
          <a:xfrm>
            <a:off x="1190532" y="1723696"/>
            <a:ext cx="3508970" cy="3134054"/>
          </a:xfrm>
          <a:prstGeom prst="rect">
            <a:avLst/>
          </a:prstGeom>
        </p:spPr>
      </p:pic>
      <p:cxnSp>
        <p:nvCxnSpPr>
          <p:cNvPr id="7" name="Straight Arrow Connector 6"/>
          <p:cNvCxnSpPr/>
          <p:nvPr/>
        </p:nvCxnSpPr>
        <p:spPr>
          <a:xfrm>
            <a:off x="3142824" y="4857750"/>
            <a:ext cx="0" cy="47625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23094" y="5342315"/>
            <a:ext cx="781503" cy="646331"/>
          </a:xfrm>
          <a:prstGeom prst="rect">
            <a:avLst/>
          </a:prstGeom>
          <a:noFill/>
        </p:spPr>
        <p:txBody>
          <a:bodyPr wrap="square" rtlCol="0">
            <a:spAutoFit/>
          </a:bodyPr>
          <a:lstStyle/>
          <a:p>
            <a:r>
              <a:rPr lang="en-US" dirty="0" smtClean="0"/>
              <a:t>Target DNA</a:t>
            </a:r>
            <a:endParaRPr lang="en-US" dirty="0"/>
          </a:p>
        </p:txBody>
      </p:sp>
      <p:sp>
        <p:nvSpPr>
          <p:cNvPr id="8" name="TextBox 7"/>
          <p:cNvSpPr txBox="1"/>
          <p:nvPr/>
        </p:nvSpPr>
        <p:spPr>
          <a:xfrm>
            <a:off x="4699502" y="3623636"/>
            <a:ext cx="3459217" cy="923330"/>
          </a:xfrm>
          <a:prstGeom prst="rect">
            <a:avLst/>
          </a:prstGeom>
          <a:noFill/>
        </p:spPr>
        <p:txBody>
          <a:bodyPr wrap="square" rtlCol="0">
            <a:spAutoFit/>
          </a:bodyPr>
          <a:lstStyle/>
          <a:p>
            <a:r>
              <a:rPr lang="en-US" dirty="0" smtClean="0"/>
              <a:t>Note that the </a:t>
            </a:r>
            <a:r>
              <a:rPr lang="en-US" dirty="0" err="1" smtClean="0"/>
              <a:t>sgRNA</a:t>
            </a:r>
            <a:r>
              <a:rPr lang="en-US" dirty="0" smtClean="0"/>
              <a:t> is a single strand including the green, black, and red segments</a:t>
            </a:r>
            <a:endParaRPr lang="en-US" dirty="0"/>
          </a:p>
        </p:txBody>
      </p:sp>
    </p:spTree>
    <p:extLst>
      <p:ext uri="{BB962C8B-B14F-4D97-AF65-F5344CB8AC3E}">
        <p14:creationId xmlns:p14="http://schemas.microsoft.com/office/powerpoint/2010/main" val="7716318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Resolution of a single Holliday junction</a:t>
            </a:r>
            <a:endParaRPr lang="en-US" dirty="0"/>
          </a:p>
        </p:txBody>
      </p:sp>
      <p:pic>
        <p:nvPicPr>
          <p:cNvPr id="1026" name="Picture 2" descr="http://www.esrf.eu/files/live/sites/www/files/UsersAndScience/Publications/Highlights/2001/images/F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466" y="1910221"/>
            <a:ext cx="3532339" cy="3424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599" y="6075123"/>
            <a:ext cx="8336071" cy="338554"/>
          </a:xfrm>
          <a:prstGeom prst="rect">
            <a:avLst/>
          </a:prstGeom>
          <a:noFill/>
        </p:spPr>
        <p:txBody>
          <a:bodyPr wrap="square" rtlCol="0">
            <a:spAutoFit/>
          </a:bodyPr>
          <a:lstStyle/>
          <a:p>
            <a:r>
              <a:rPr lang="en-US" sz="1600" dirty="0"/>
              <a:t>Graphic: http://</a:t>
            </a:r>
            <a:r>
              <a:rPr lang="en-US" sz="1600" dirty="0" err="1"/>
              <a:t>www.esrf.eu</a:t>
            </a:r>
            <a:r>
              <a:rPr lang="en-US" sz="1600" dirty="0"/>
              <a:t>/</a:t>
            </a:r>
            <a:r>
              <a:rPr lang="en-US" sz="1600" dirty="0" err="1"/>
              <a:t>UsersAndScience</a:t>
            </a:r>
            <a:r>
              <a:rPr lang="en-US" sz="1600" dirty="0"/>
              <a:t>/Publications/Highlights/2001/life-sciences/LS7.html</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13000" y="4230360"/>
              <a:ext cx="703080" cy="460080"/>
            </p14:xfrm>
          </p:contentPart>
        </mc:Choice>
        <mc:Fallback xmlns="">
          <p:pic>
            <p:nvPicPr>
              <p:cNvPr id="3" name="Ink 2"/>
              <p:cNvPicPr/>
              <p:nvPr/>
            </p:nvPicPr>
            <p:blipFill>
              <a:blip r:embed="rId4"/>
              <a:stretch>
                <a:fillRect/>
              </a:stretch>
            </p:blipFill>
            <p:spPr>
              <a:xfrm>
                <a:off x="4096440" y="4218840"/>
                <a:ext cx="731160" cy="488160"/>
              </a:xfrm>
              <a:prstGeom prst="rect">
                <a:avLst/>
              </a:prstGeom>
            </p:spPr>
          </p:pic>
        </mc:Fallback>
      </mc:AlternateContent>
    </p:spTree>
    <p:extLst>
      <p:ext uri="{BB962C8B-B14F-4D97-AF65-F5344CB8AC3E}">
        <p14:creationId xmlns:p14="http://schemas.microsoft.com/office/powerpoint/2010/main" val="20047430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05.jpg"/>
          <p:cNvPicPr>
            <a:picLocks noChangeAspect="1"/>
          </p:cNvPicPr>
          <p:nvPr/>
        </p:nvPicPr>
        <p:blipFill rotWithShape="1">
          <a:blip r:embed="rId2"/>
          <a:srcRect r="24222"/>
          <a:stretch/>
        </p:blipFill>
        <p:spPr>
          <a:xfrm>
            <a:off x="228000" y="2179733"/>
            <a:ext cx="8148642" cy="1881835"/>
          </a:xfrm>
          <a:prstGeom prst="rect">
            <a:avLst/>
          </a:prstGeom>
        </p:spPr>
      </p:pic>
      <p:pic>
        <p:nvPicPr>
          <p:cNvPr id="3" name="Picture 2" descr="figure_15_05.jpg"/>
          <p:cNvPicPr>
            <a:picLocks noChangeAspect="1"/>
          </p:cNvPicPr>
          <p:nvPr/>
        </p:nvPicPr>
        <p:blipFill rotWithShape="1">
          <a:blip r:embed="rId2"/>
          <a:srcRect l="97842"/>
          <a:stretch/>
        </p:blipFill>
        <p:spPr>
          <a:xfrm>
            <a:off x="8376642" y="2179733"/>
            <a:ext cx="232012" cy="1881835"/>
          </a:xfrm>
          <a:prstGeom prst="rect">
            <a:avLst/>
          </a:prstGeom>
        </p:spPr>
      </p:pic>
      <p:sp>
        <p:nvSpPr>
          <p:cNvPr id="4" name="TextBox 3"/>
          <p:cNvSpPr txBox="1"/>
          <p:nvPr/>
        </p:nvSpPr>
        <p:spPr>
          <a:xfrm>
            <a:off x="440880" y="186965"/>
            <a:ext cx="8297267" cy="1569660"/>
          </a:xfrm>
          <a:prstGeom prst="rect">
            <a:avLst/>
          </a:prstGeom>
          <a:solidFill>
            <a:schemeClr val="bg1"/>
          </a:solidFill>
        </p:spPr>
        <p:txBody>
          <a:bodyPr wrap="square" rtlCol="0">
            <a:spAutoFit/>
          </a:bodyPr>
          <a:lstStyle/>
          <a:p>
            <a:pPr algn="ctr"/>
            <a:r>
              <a:rPr lang="en-US" sz="3200" dirty="0" smtClean="0"/>
              <a:t>Transcription: the relationship between the coding strand, the template strand, and the RNA sequence</a:t>
            </a:r>
            <a:endParaRPr lang="en-US" sz="3200" b="1" dirty="0"/>
          </a:p>
        </p:txBody>
      </p:sp>
      <p:sp>
        <p:nvSpPr>
          <p:cNvPr id="5" name="Slide Number Placeholder 4"/>
          <p:cNvSpPr>
            <a:spLocks noGrp="1"/>
          </p:cNvSpPr>
          <p:nvPr>
            <p:ph type="sldNum" sz="quarter" idx="12"/>
          </p:nvPr>
        </p:nvSpPr>
        <p:spPr/>
        <p:txBody>
          <a:bodyPr/>
          <a:lstStyle/>
          <a:p>
            <a:fld id="{E9EFAE17-38F3-244D-A9B2-94C182E4B82E}" type="slidenum">
              <a:rPr lang="en-US" smtClean="0"/>
              <a:t>41</a:t>
            </a:fld>
            <a:endParaRPr lang="en-US"/>
          </a:p>
        </p:txBody>
      </p:sp>
    </p:spTree>
    <p:extLst>
      <p:ext uri="{BB962C8B-B14F-4D97-AF65-F5344CB8AC3E}">
        <p14:creationId xmlns:p14="http://schemas.microsoft.com/office/powerpoint/2010/main" val="2364543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03.jpg"/>
          <p:cNvPicPr>
            <a:picLocks noChangeAspect="1"/>
          </p:cNvPicPr>
          <p:nvPr/>
        </p:nvPicPr>
        <p:blipFill>
          <a:blip r:embed="rId2"/>
          <a:stretch>
            <a:fillRect/>
          </a:stretch>
        </p:blipFill>
        <p:spPr>
          <a:xfrm>
            <a:off x="1322832" y="732250"/>
            <a:ext cx="6498336" cy="6412992"/>
          </a:xfrm>
          <a:prstGeom prst="rect">
            <a:avLst/>
          </a:prstGeom>
        </p:spPr>
      </p:pic>
      <p:sp>
        <p:nvSpPr>
          <p:cNvPr id="3" name="TextBox 2"/>
          <p:cNvSpPr txBox="1"/>
          <p:nvPr/>
        </p:nvSpPr>
        <p:spPr>
          <a:xfrm>
            <a:off x="440880" y="81139"/>
            <a:ext cx="8297267" cy="646331"/>
          </a:xfrm>
          <a:prstGeom prst="rect">
            <a:avLst/>
          </a:prstGeom>
          <a:solidFill>
            <a:schemeClr val="bg1"/>
          </a:solidFill>
        </p:spPr>
        <p:txBody>
          <a:bodyPr wrap="square" rtlCol="0">
            <a:spAutoFit/>
          </a:bodyPr>
          <a:lstStyle/>
          <a:p>
            <a:pPr algn="ctr"/>
            <a:r>
              <a:rPr lang="en-US" sz="3600" dirty="0" smtClean="0"/>
              <a:t>The chemistry of RNA polymerase activity</a:t>
            </a:r>
            <a:endParaRPr lang="en-US" sz="36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42</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160960" y="2707200"/>
              <a:ext cx="146520" cy="272880"/>
            </p14:xfrm>
          </p:contentPart>
        </mc:Choice>
        <mc:Fallback xmlns="">
          <p:pic>
            <p:nvPicPr>
              <p:cNvPr id="5" name="Ink 4"/>
              <p:cNvPicPr/>
              <p:nvPr/>
            </p:nvPicPr>
            <p:blipFill>
              <a:blip r:embed="rId4"/>
              <a:stretch>
                <a:fillRect/>
              </a:stretch>
            </p:blipFill>
            <p:spPr>
              <a:xfrm>
                <a:off x="5149800" y="2699280"/>
                <a:ext cx="169920" cy="291960"/>
              </a:xfrm>
              <a:prstGeom prst="rect">
                <a:avLst/>
              </a:prstGeom>
            </p:spPr>
          </p:pic>
        </mc:Fallback>
      </mc:AlternateContent>
    </p:spTree>
    <p:extLst>
      <p:ext uri="{BB962C8B-B14F-4D97-AF65-F5344CB8AC3E}">
        <p14:creationId xmlns:p14="http://schemas.microsoft.com/office/powerpoint/2010/main" val="2554905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key aspects of transcription</a:t>
            </a:r>
            <a:endParaRPr lang="en-US" dirty="0"/>
          </a:p>
        </p:txBody>
      </p:sp>
      <p:sp>
        <p:nvSpPr>
          <p:cNvPr id="3" name="Content Placeholder 2"/>
          <p:cNvSpPr>
            <a:spLocks noGrp="1"/>
          </p:cNvSpPr>
          <p:nvPr>
            <p:ph idx="1"/>
          </p:nvPr>
        </p:nvSpPr>
        <p:spPr>
          <a:xfrm>
            <a:off x="457200" y="1326502"/>
            <a:ext cx="8229600" cy="5292012"/>
          </a:xfrm>
        </p:spPr>
        <p:txBody>
          <a:bodyPr>
            <a:normAutofit fontScale="55000" lnSpcReduction="20000"/>
          </a:bodyPr>
          <a:lstStyle/>
          <a:p>
            <a:pPr>
              <a:spcAft>
                <a:spcPts val="1200"/>
              </a:spcAft>
            </a:pPr>
            <a:r>
              <a:rPr lang="en-US" dirty="0" smtClean="0"/>
              <a:t>Bacteria has one RNA Pol, eukaryotes have three – know names and functions</a:t>
            </a:r>
          </a:p>
          <a:p>
            <a:pPr>
              <a:spcAft>
                <a:spcPts val="1200"/>
              </a:spcAft>
            </a:pPr>
            <a:r>
              <a:rPr lang="en-US" dirty="0" smtClean="0"/>
              <a:t>RNA polymerases have little or no proofreading activity.</a:t>
            </a:r>
          </a:p>
          <a:p>
            <a:pPr>
              <a:spcAft>
                <a:spcPts val="1200"/>
              </a:spcAft>
            </a:pPr>
            <a:r>
              <a:rPr lang="en-US" dirty="0" smtClean="0"/>
              <a:t>Bacterial RNA pol requires a sigma factor to recognize, bind, and melt promoters and initiate transcription. Eukaryotic RNA Pol II requires general TFs (TBP</a:t>
            </a:r>
            <a:r>
              <a:rPr lang="en-US" dirty="0"/>
              <a:t> </a:t>
            </a:r>
            <a:r>
              <a:rPr lang="en-US" dirty="0" smtClean="0"/>
              <a:t>and others).</a:t>
            </a:r>
          </a:p>
          <a:p>
            <a:pPr>
              <a:spcAft>
                <a:spcPts val="1200"/>
              </a:spcAft>
            </a:pPr>
            <a:r>
              <a:rPr lang="en-US" dirty="0" smtClean="0"/>
              <a:t>Core promoters are bound by sigma/general TFs plus RNA pol.</a:t>
            </a:r>
          </a:p>
          <a:p>
            <a:pPr>
              <a:spcAft>
                <a:spcPts val="1200"/>
              </a:spcAft>
            </a:pPr>
            <a:r>
              <a:rPr lang="en-US" dirty="0" smtClean="0"/>
              <a:t>Upstream promoter regions and enhancers are bound by other TFs that can enhance, repress, and conditionally regulate transcription.</a:t>
            </a:r>
          </a:p>
          <a:p>
            <a:pPr>
              <a:spcAft>
                <a:spcPts val="1200"/>
              </a:spcAft>
            </a:pPr>
            <a:r>
              <a:rPr lang="en-US" dirty="0" smtClean="0"/>
              <a:t>Sigma and most general TFs are not needed for elongation and termination.</a:t>
            </a:r>
          </a:p>
          <a:p>
            <a:pPr>
              <a:spcAft>
                <a:spcPts val="1200"/>
              </a:spcAft>
            </a:pPr>
            <a:r>
              <a:rPr lang="en-US" dirty="0" smtClean="0"/>
              <a:t>Promoter sequences, the proteins required to initiate transcription, and mechanisms of termination are completely different in bacteria and eukaryotes, and mostly different between the three eukaryotic RNA polymerases.</a:t>
            </a:r>
          </a:p>
          <a:p>
            <a:pPr>
              <a:spcAft>
                <a:spcPts val="1200"/>
              </a:spcAft>
            </a:pPr>
            <a:r>
              <a:rPr lang="en-US" dirty="0" smtClean="0"/>
              <a:t>A bent arrow denotes the transcription start site (TSS).</a:t>
            </a:r>
          </a:p>
          <a:p>
            <a:pPr>
              <a:spcAft>
                <a:spcPts val="1200"/>
              </a:spcAft>
            </a:pPr>
            <a:r>
              <a:rPr lang="en-US" dirty="0" smtClean="0"/>
              <a:t>The positions of promoter elements are denoted by negative numbers counting backwards from the TSS.</a:t>
            </a:r>
            <a:endParaRPr lang="en-US" dirty="0"/>
          </a:p>
        </p:txBody>
      </p:sp>
    </p:spTree>
    <p:extLst>
      <p:ext uri="{BB962C8B-B14F-4D97-AF65-F5344CB8AC3E}">
        <p14:creationId xmlns:p14="http://schemas.microsoft.com/office/powerpoint/2010/main" val="2801700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0.jpg"/>
          <p:cNvPicPr>
            <a:picLocks noChangeAspect="1"/>
          </p:cNvPicPr>
          <p:nvPr/>
        </p:nvPicPr>
        <p:blipFill>
          <a:blip r:embed="rId2"/>
          <a:stretch>
            <a:fillRect/>
          </a:stretch>
        </p:blipFill>
        <p:spPr>
          <a:xfrm>
            <a:off x="304800" y="1051680"/>
            <a:ext cx="8534400" cy="6169152"/>
          </a:xfrm>
          <a:prstGeom prst="rect">
            <a:avLst/>
          </a:prstGeom>
        </p:spPr>
      </p:pic>
      <p:sp>
        <p:nvSpPr>
          <p:cNvPr id="3" name="TextBox 2"/>
          <p:cNvSpPr txBox="1"/>
          <p:nvPr/>
        </p:nvSpPr>
        <p:spPr>
          <a:xfrm>
            <a:off x="0" y="-9569"/>
            <a:ext cx="9144000" cy="584776"/>
          </a:xfrm>
          <a:prstGeom prst="rect">
            <a:avLst/>
          </a:prstGeom>
          <a:solidFill>
            <a:schemeClr val="bg1"/>
          </a:solidFill>
        </p:spPr>
        <p:txBody>
          <a:bodyPr wrap="square" rtlCol="0">
            <a:spAutoFit/>
          </a:bodyPr>
          <a:lstStyle/>
          <a:p>
            <a:pPr algn="ctr"/>
            <a:r>
              <a:rPr lang="en-US" sz="3200" dirty="0" smtClean="0"/>
              <a:t>Bacterial promoters are recognized by </a:t>
            </a:r>
            <a:r>
              <a:rPr lang="en-US" sz="3200" b="1" dirty="0" smtClean="0"/>
              <a:t>sigma factors</a:t>
            </a:r>
            <a:endParaRPr lang="en-US" sz="32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44</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70640" y="534600"/>
              <a:ext cx="8634600" cy="5726520"/>
            </p14:xfrm>
          </p:contentPart>
        </mc:Choice>
        <mc:Fallback xmlns="">
          <p:pic>
            <p:nvPicPr>
              <p:cNvPr id="5" name="Ink 4"/>
              <p:cNvPicPr/>
              <p:nvPr/>
            </p:nvPicPr>
            <p:blipFill>
              <a:blip r:embed="rId4"/>
              <a:stretch>
                <a:fillRect/>
              </a:stretch>
            </p:blipFill>
            <p:spPr>
              <a:xfrm>
                <a:off x="158400" y="520200"/>
                <a:ext cx="8656560" cy="5757480"/>
              </a:xfrm>
              <a:prstGeom prst="rect">
                <a:avLst/>
              </a:prstGeom>
            </p:spPr>
          </p:pic>
        </mc:Fallback>
      </mc:AlternateContent>
    </p:spTree>
    <p:extLst>
      <p:ext uri="{BB962C8B-B14F-4D97-AF65-F5344CB8AC3E}">
        <p14:creationId xmlns:p14="http://schemas.microsoft.com/office/powerpoint/2010/main" val="1190511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45</a:t>
            </a:fld>
            <a:endParaRPr lang="en-US"/>
          </a:p>
        </p:txBody>
      </p:sp>
      <p:pic>
        <p:nvPicPr>
          <p:cNvPr id="3" name="Picture 2" descr="Table 15-2-300.jpg"/>
          <p:cNvPicPr>
            <a:picLocks noChangeAspect="1"/>
          </p:cNvPicPr>
          <p:nvPr/>
        </p:nvPicPr>
        <p:blipFill rotWithShape="1">
          <a:blip r:embed="rId2"/>
          <a:srcRect b="28113"/>
          <a:stretch/>
        </p:blipFill>
        <p:spPr>
          <a:xfrm>
            <a:off x="134185" y="1935271"/>
            <a:ext cx="8892621" cy="3376691"/>
          </a:xfrm>
          <a:prstGeom prst="rect">
            <a:avLst/>
          </a:prstGeom>
        </p:spPr>
      </p:pic>
      <p:sp>
        <p:nvSpPr>
          <p:cNvPr id="4" name="TextBox 3"/>
          <p:cNvSpPr txBox="1"/>
          <p:nvPr/>
        </p:nvSpPr>
        <p:spPr>
          <a:xfrm>
            <a:off x="0" y="178021"/>
            <a:ext cx="9144000" cy="1569660"/>
          </a:xfrm>
          <a:prstGeom prst="rect">
            <a:avLst/>
          </a:prstGeom>
          <a:solidFill>
            <a:schemeClr val="bg1"/>
          </a:solidFill>
        </p:spPr>
        <p:txBody>
          <a:bodyPr wrap="square" rtlCol="0">
            <a:spAutoFit/>
          </a:bodyPr>
          <a:lstStyle/>
          <a:p>
            <a:pPr algn="ctr"/>
            <a:r>
              <a:rPr lang="en-US" sz="3200" dirty="0" smtClean="0"/>
              <a:t>Bacteria: Alternative sigma factors associate with RNA polymerase core to induce expression of stress-response genes</a:t>
            </a:r>
            <a:endParaRPr lang="en-US" sz="3200" b="1" dirty="0"/>
          </a:p>
        </p:txBody>
      </p:sp>
    </p:spTree>
    <p:extLst>
      <p:ext uri="{BB962C8B-B14F-4D97-AF65-F5344CB8AC3E}">
        <p14:creationId xmlns:p14="http://schemas.microsoft.com/office/powerpoint/2010/main" val="16255111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7a.jpg"/>
          <p:cNvPicPr>
            <a:picLocks noChangeAspect="1"/>
          </p:cNvPicPr>
          <p:nvPr/>
        </p:nvPicPr>
        <p:blipFill>
          <a:blip r:embed="rId2"/>
          <a:stretch>
            <a:fillRect/>
          </a:stretch>
        </p:blipFill>
        <p:spPr>
          <a:xfrm>
            <a:off x="246888" y="222503"/>
            <a:ext cx="3101162" cy="6897299"/>
          </a:xfrm>
          <a:prstGeom prst="rect">
            <a:avLst/>
          </a:prstGeom>
        </p:spPr>
      </p:pic>
      <p:sp>
        <p:nvSpPr>
          <p:cNvPr id="3" name="TextBox 2"/>
          <p:cNvSpPr txBox="1"/>
          <p:nvPr/>
        </p:nvSpPr>
        <p:spPr>
          <a:xfrm>
            <a:off x="3449069" y="137434"/>
            <a:ext cx="5651638" cy="1569660"/>
          </a:xfrm>
          <a:prstGeom prst="rect">
            <a:avLst/>
          </a:prstGeom>
          <a:solidFill>
            <a:schemeClr val="bg1"/>
          </a:solidFill>
        </p:spPr>
        <p:txBody>
          <a:bodyPr wrap="square" rtlCol="0">
            <a:spAutoFit/>
          </a:bodyPr>
          <a:lstStyle/>
          <a:p>
            <a:pPr algn="ctr"/>
            <a:r>
              <a:rPr lang="en-US" sz="3200" dirty="0" smtClean="0"/>
              <a:t>Bacteria: Rho-independent termination (caused by intrinsic terminators)</a:t>
            </a:r>
            <a:endParaRPr lang="en-US" sz="3200" b="1"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418" r="10853" b="65072"/>
          <a:stretch/>
        </p:blipFill>
        <p:spPr bwMode="auto">
          <a:xfrm>
            <a:off x="4344640" y="2127469"/>
            <a:ext cx="4157441" cy="243250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 name="TextBox 4"/>
          <p:cNvSpPr txBox="1"/>
          <p:nvPr/>
        </p:nvSpPr>
        <p:spPr>
          <a:xfrm>
            <a:off x="6508493" y="4644692"/>
            <a:ext cx="2592214" cy="523220"/>
          </a:xfrm>
          <a:prstGeom prst="rect">
            <a:avLst/>
          </a:prstGeom>
          <a:noFill/>
        </p:spPr>
        <p:txBody>
          <a:bodyPr wrap="square" rtlCol="0">
            <a:spAutoFit/>
          </a:bodyPr>
          <a:lstStyle/>
          <a:p>
            <a:r>
              <a:rPr lang="en-US" sz="1400" dirty="0" smtClean="0"/>
              <a:t>Park and Roberts,</a:t>
            </a:r>
            <a:r>
              <a:rPr lang="en-US" sz="1400" dirty="0"/>
              <a:t>  </a:t>
            </a:r>
            <a:r>
              <a:rPr lang="en-US" sz="1400" dirty="0" err="1" smtClean="0"/>
              <a:t>doi</a:t>
            </a:r>
            <a:r>
              <a:rPr lang="en-US" sz="1400" dirty="0"/>
              <a:t>: 10.1073/pnas.0600145103</a:t>
            </a:r>
          </a:p>
        </p:txBody>
      </p:sp>
      <p:sp>
        <p:nvSpPr>
          <p:cNvPr id="6" name="Slide Number Placeholder 5"/>
          <p:cNvSpPr>
            <a:spLocks noGrp="1"/>
          </p:cNvSpPr>
          <p:nvPr>
            <p:ph type="sldNum" sz="quarter" idx="12"/>
          </p:nvPr>
        </p:nvSpPr>
        <p:spPr/>
        <p:txBody>
          <a:bodyPr/>
          <a:lstStyle/>
          <a:p>
            <a:fld id="{E9EFAE17-38F3-244D-A9B2-94C182E4B82E}" type="slidenum">
              <a:rPr lang="en-US" smtClean="0"/>
              <a:t>46</a:t>
            </a:fld>
            <a:endParaRPr lang="en-US"/>
          </a:p>
        </p:txBody>
      </p:sp>
      <p:sp>
        <p:nvSpPr>
          <p:cNvPr id="7" name="TextBox 6"/>
          <p:cNvSpPr txBox="1"/>
          <p:nvPr/>
        </p:nvSpPr>
        <p:spPr>
          <a:xfrm>
            <a:off x="3645160" y="4260980"/>
            <a:ext cx="2438400" cy="1200329"/>
          </a:xfrm>
          <a:prstGeom prst="rect">
            <a:avLst/>
          </a:prstGeom>
          <a:noFill/>
        </p:spPr>
        <p:txBody>
          <a:bodyPr wrap="square" rtlCol="0">
            <a:spAutoFit/>
          </a:bodyPr>
          <a:lstStyle/>
          <a:p>
            <a:r>
              <a:rPr lang="en-US" dirty="0" smtClean="0"/>
              <a:t>An intrinsic terminator consists of a hairpin followed by a </a:t>
            </a:r>
            <a:r>
              <a:rPr lang="en-US" smtClean="0"/>
              <a:t>U-rich region.</a:t>
            </a:r>
            <a:endParaRPr lang="en-US"/>
          </a:p>
        </p:txBody>
      </p:sp>
    </p:spTree>
    <p:extLst>
      <p:ext uri="{BB962C8B-B14F-4D97-AF65-F5344CB8AC3E}">
        <p14:creationId xmlns:p14="http://schemas.microsoft.com/office/powerpoint/2010/main" val="226501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7b.jpg"/>
          <p:cNvPicPr>
            <a:picLocks noChangeAspect="1"/>
          </p:cNvPicPr>
          <p:nvPr/>
        </p:nvPicPr>
        <p:blipFill>
          <a:blip r:embed="rId2"/>
          <a:stretch>
            <a:fillRect/>
          </a:stretch>
        </p:blipFill>
        <p:spPr>
          <a:xfrm>
            <a:off x="347738" y="222504"/>
            <a:ext cx="3375523" cy="6962844"/>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47</a:t>
            </a:fld>
            <a:endParaRPr lang="en-US"/>
          </a:p>
        </p:txBody>
      </p:sp>
      <p:sp>
        <p:nvSpPr>
          <p:cNvPr id="4" name="TextBox 3"/>
          <p:cNvSpPr txBox="1"/>
          <p:nvPr/>
        </p:nvSpPr>
        <p:spPr>
          <a:xfrm>
            <a:off x="3449069" y="252060"/>
            <a:ext cx="5651638" cy="1077218"/>
          </a:xfrm>
          <a:prstGeom prst="rect">
            <a:avLst/>
          </a:prstGeom>
          <a:solidFill>
            <a:schemeClr val="bg1"/>
          </a:solidFill>
        </p:spPr>
        <p:txBody>
          <a:bodyPr wrap="square" rtlCol="0">
            <a:spAutoFit/>
          </a:bodyPr>
          <a:lstStyle/>
          <a:p>
            <a:pPr algn="ctr"/>
            <a:r>
              <a:rPr lang="en-US" sz="3200" dirty="0" smtClean="0"/>
              <a:t>Bacteria: Rho-dependent termination</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21760" y="1409760"/>
              <a:ext cx="838080" cy="406440"/>
            </p14:xfrm>
          </p:contentPart>
        </mc:Choice>
        <mc:Fallback xmlns="">
          <p:pic>
            <p:nvPicPr>
              <p:cNvPr id="5" name="Ink 4"/>
              <p:cNvPicPr/>
              <p:nvPr/>
            </p:nvPicPr>
            <p:blipFill>
              <a:blip r:embed="rId4"/>
              <a:stretch>
                <a:fillRect/>
              </a:stretch>
            </p:blipFill>
            <p:spPr>
              <a:xfrm>
                <a:off x="205560" y="1393200"/>
                <a:ext cx="871200" cy="439200"/>
              </a:xfrm>
              <a:prstGeom prst="rect">
                <a:avLst/>
              </a:prstGeom>
            </p:spPr>
          </p:pic>
        </mc:Fallback>
      </mc:AlternateContent>
      <p:sp>
        <p:nvSpPr>
          <p:cNvPr id="6" name="TextBox 5"/>
          <p:cNvSpPr txBox="1"/>
          <p:nvPr/>
        </p:nvSpPr>
        <p:spPr>
          <a:xfrm>
            <a:off x="4634205" y="2164702"/>
            <a:ext cx="2761860" cy="923330"/>
          </a:xfrm>
          <a:prstGeom prst="rect">
            <a:avLst/>
          </a:prstGeom>
          <a:noFill/>
        </p:spPr>
        <p:txBody>
          <a:bodyPr wrap="square" rtlCol="0">
            <a:spAutoFit/>
          </a:bodyPr>
          <a:lstStyle/>
          <a:p>
            <a:r>
              <a:rPr lang="en-US" dirty="0" smtClean="0"/>
              <a:t>Rho recognition sites are difficult to identify by sequence-gazing alone.</a:t>
            </a:r>
            <a:endParaRPr lang="en-US" dirty="0"/>
          </a:p>
        </p:txBody>
      </p:sp>
    </p:spTree>
    <p:extLst>
      <p:ext uri="{BB962C8B-B14F-4D97-AF65-F5344CB8AC3E}">
        <p14:creationId xmlns:p14="http://schemas.microsoft.com/office/powerpoint/2010/main" val="10905775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48</a:t>
            </a:fld>
            <a:endParaRPr lang="en-US"/>
          </a:p>
        </p:txBody>
      </p:sp>
      <p:sp>
        <p:nvSpPr>
          <p:cNvPr id="4" name="TextBox 3"/>
          <p:cNvSpPr txBox="1"/>
          <p:nvPr/>
        </p:nvSpPr>
        <p:spPr>
          <a:xfrm>
            <a:off x="86586" y="136620"/>
            <a:ext cx="8970828" cy="1077218"/>
          </a:xfrm>
          <a:prstGeom prst="rect">
            <a:avLst/>
          </a:prstGeom>
          <a:solidFill>
            <a:schemeClr val="bg1"/>
          </a:solidFill>
        </p:spPr>
        <p:txBody>
          <a:bodyPr wrap="square" rtlCol="0">
            <a:spAutoFit/>
          </a:bodyPr>
          <a:lstStyle/>
          <a:p>
            <a:pPr algn="ctr"/>
            <a:r>
              <a:rPr lang="en-US" sz="3200" dirty="0" smtClean="0"/>
              <a:t>Eukaryotes: RNA Pol II core promoter bound by some general TFs</a:t>
            </a:r>
            <a:endParaRPr lang="en-US" sz="3200" b="1" dirty="0"/>
          </a:p>
        </p:txBody>
      </p:sp>
      <p:pic>
        <p:nvPicPr>
          <p:cNvPr id="5" name="Picture 4" descr="figure_15_20.jpg"/>
          <p:cNvPicPr>
            <a:picLocks noChangeAspect="1"/>
          </p:cNvPicPr>
          <p:nvPr/>
        </p:nvPicPr>
        <p:blipFill>
          <a:blip r:embed="rId2"/>
          <a:stretch>
            <a:fillRect/>
          </a:stretch>
        </p:blipFill>
        <p:spPr>
          <a:xfrm>
            <a:off x="410419" y="1458926"/>
            <a:ext cx="8276381" cy="407316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47720" y="1618845"/>
              <a:ext cx="4205160" cy="4108680"/>
            </p14:xfrm>
          </p:contentPart>
        </mc:Choice>
        <mc:Fallback xmlns="">
          <p:pic>
            <p:nvPicPr>
              <p:cNvPr id="2" name="Ink 1"/>
              <p:cNvPicPr/>
              <p:nvPr/>
            </p:nvPicPr>
            <p:blipFill>
              <a:blip r:embed="rId4"/>
              <a:stretch>
                <a:fillRect/>
              </a:stretch>
            </p:blipFill>
            <p:spPr>
              <a:xfrm>
                <a:off x="2547720" y="1618845"/>
                <a:ext cx="4205160" cy="4108680"/>
              </a:xfrm>
              <a:prstGeom prst="rect">
                <a:avLst/>
              </a:prstGeom>
            </p:spPr>
          </p:pic>
        </mc:Fallback>
      </mc:AlternateContent>
    </p:spTree>
    <p:extLst>
      <p:ext uri="{BB962C8B-B14F-4D97-AF65-F5344CB8AC3E}">
        <p14:creationId xmlns:p14="http://schemas.microsoft.com/office/powerpoint/2010/main" val="2847684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49</a:t>
            </a:fld>
            <a:endParaRPr lang="en-US"/>
          </a:p>
        </p:txBody>
      </p:sp>
      <p:sp>
        <p:nvSpPr>
          <p:cNvPr id="4" name="TextBox 3"/>
          <p:cNvSpPr txBox="1"/>
          <p:nvPr/>
        </p:nvSpPr>
        <p:spPr>
          <a:xfrm>
            <a:off x="86586" y="105053"/>
            <a:ext cx="8970828" cy="523220"/>
          </a:xfrm>
          <a:prstGeom prst="rect">
            <a:avLst/>
          </a:prstGeom>
          <a:solidFill>
            <a:schemeClr val="bg1"/>
          </a:solidFill>
        </p:spPr>
        <p:txBody>
          <a:bodyPr wrap="square" rtlCol="0">
            <a:spAutoFit/>
          </a:bodyPr>
          <a:lstStyle/>
          <a:p>
            <a:pPr algn="ctr"/>
            <a:r>
              <a:rPr lang="en-US" sz="2800" dirty="0" smtClean="0"/>
              <a:t>The </a:t>
            </a:r>
            <a:r>
              <a:rPr lang="en-US" sz="2800" b="1" dirty="0" smtClean="0"/>
              <a:t>mediator complex </a:t>
            </a:r>
            <a:r>
              <a:rPr lang="en-US" sz="2800" dirty="0" smtClean="0"/>
              <a:t>bridges upstream TFs to general TFs </a:t>
            </a:r>
            <a:endParaRPr lang="en-US" sz="2800" b="1" dirty="0"/>
          </a:p>
        </p:txBody>
      </p:sp>
      <p:pic>
        <p:nvPicPr>
          <p:cNvPr id="5" name="Picture 4" descr="figure_15_25a.jpg"/>
          <p:cNvPicPr>
            <a:picLocks noChangeAspect="1"/>
          </p:cNvPicPr>
          <p:nvPr/>
        </p:nvPicPr>
        <p:blipFill>
          <a:blip r:embed="rId2"/>
          <a:stretch>
            <a:fillRect/>
          </a:stretch>
        </p:blipFill>
        <p:spPr>
          <a:xfrm>
            <a:off x="1342105" y="972276"/>
            <a:ext cx="5789165" cy="60478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61280" y="466200"/>
              <a:ext cx="7759800" cy="5626800"/>
            </p14:xfrm>
          </p:contentPart>
        </mc:Choice>
        <mc:Fallback xmlns="">
          <p:pic>
            <p:nvPicPr>
              <p:cNvPr id="2" name="Ink 1"/>
              <p:cNvPicPr/>
              <p:nvPr/>
            </p:nvPicPr>
            <p:blipFill>
              <a:blip r:embed="rId4"/>
              <a:stretch>
                <a:fillRect/>
              </a:stretch>
            </p:blipFill>
            <p:spPr>
              <a:xfrm>
                <a:off x="1045800" y="451800"/>
                <a:ext cx="7791840" cy="5657760"/>
              </a:xfrm>
              <a:prstGeom prst="rect">
                <a:avLst/>
              </a:prstGeom>
            </p:spPr>
          </p:pic>
        </mc:Fallback>
      </mc:AlternateContent>
    </p:spTree>
    <p:extLst>
      <p:ext uri="{BB962C8B-B14F-4D97-AF65-F5344CB8AC3E}">
        <p14:creationId xmlns:p14="http://schemas.microsoft.com/office/powerpoint/2010/main" val="1716891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5</a:t>
            </a:fld>
            <a:endParaRPr lang="en-US"/>
          </a:p>
        </p:txBody>
      </p:sp>
      <p:pic>
        <p:nvPicPr>
          <p:cNvPr id="3" name="Picture 2"/>
          <p:cNvPicPr>
            <a:picLocks noChangeAspect="1"/>
          </p:cNvPicPr>
          <p:nvPr/>
        </p:nvPicPr>
        <p:blipFill>
          <a:blip r:embed="rId3"/>
          <a:stretch>
            <a:fillRect/>
          </a:stretch>
        </p:blipFill>
        <p:spPr>
          <a:xfrm>
            <a:off x="-63500" y="1485170"/>
            <a:ext cx="9144000" cy="4426680"/>
          </a:xfrm>
          <a:prstGeom prst="rect">
            <a:avLst/>
          </a:prstGeom>
        </p:spPr>
      </p:pic>
      <p:sp>
        <p:nvSpPr>
          <p:cNvPr id="4" name="Text Box 4"/>
          <p:cNvSpPr txBox="1">
            <a:spLocks noChangeArrowheads="1"/>
          </p:cNvSpPr>
          <p:nvPr/>
        </p:nvSpPr>
        <p:spPr bwMode="auto">
          <a:xfrm>
            <a:off x="80385" y="6602527"/>
            <a:ext cx="5305166" cy="309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smtClean="0">
                <a:latin typeface="Arial" charset="0"/>
              </a:rPr>
              <a:t>Doudna</a:t>
            </a:r>
            <a:r>
              <a:rPr lang="en-GB" sz="1100" b="1" dirty="0" smtClean="0">
                <a:latin typeface="Arial" charset="0"/>
              </a:rPr>
              <a:t> and </a:t>
            </a:r>
            <a:r>
              <a:rPr lang="en-GB" sz="1100" b="1" dirty="0" err="1" smtClean="0">
                <a:latin typeface="Arial" charset="0"/>
              </a:rPr>
              <a:t>Charpentier</a:t>
            </a:r>
            <a:r>
              <a:rPr lang="en-GB" sz="1100" b="1" dirty="0" smtClean="0">
                <a:latin typeface="Arial" charset="0"/>
              </a:rPr>
              <a:t>. </a:t>
            </a:r>
            <a:r>
              <a:rPr lang="en-GB" sz="1100" b="1" dirty="0">
                <a:latin typeface="Arial" charset="0"/>
              </a:rPr>
              <a:t>Science 2014;346:1258096</a:t>
            </a:r>
          </a:p>
        </p:txBody>
      </p:sp>
      <p:sp>
        <p:nvSpPr>
          <p:cNvPr id="5" name="TextBox 4"/>
          <p:cNvSpPr txBox="1"/>
          <p:nvPr/>
        </p:nvSpPr>
        <p:spPr>
          <a:xfrm>
            <a:off x="189090" y="153948"/>
            <a:ext cx="8777443" cy="1077218"/>
          </a:xfrm>
          <a:prstGeom prst="rect">
            <a:avLst/>
          </a:prstGeom>
          <a:noFill/>
        </p:spPr>
        <p:txBody>
          <a:bodyPr wrap="square" rtlCol="0">
            <a:spAutoFit/>
          </a:bodyPr>
          <a:lstStyle/>
          <a:p>
            <a:pPr algn="ctr"/>
            <a:r>
              <a:rPr lang="en-US" sz="3200" dirty="0" smtClean="0"/>
              <a:t>Cas9-induced double-strand breaks can be repaired in two ways useful for genetic engineering</a:t>
            </a:r>
            <a:endParaRPr lang="en-US" sz="3200" i="1"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05720" y="1245240"/>
              <a:ext cx="7897680" cy="2019960"/>
            </p14:xfrm>
          </p:contentPart>
        </mc:Choice>
        <mc:Fallback xmlns="">
          <p:pic>
            <p:nvPicPr>
              <p:cNvPr id="6" name="Ink 5"/>
              <p:cNvPicPr/>
              <p:nvPr/>
            </p:nvPicPr>
            <p:blipFill>
              <a:blip r:embed="rId5"/>
              <a:stretch>
                <a:fillRect/>
              </a:stretch>
            </p:blipFill>
            <p:spPr>
              <a:xfrm>
                <a:off x="389160" y="1230840"/>
                <a:ext cx="7931160" cy="2050920"/>
              </a:xfrm>
              <a:prstGeom prst="rect">
                <a:avLst/>
              </a:prstGeom>
            </p:spPr>
          </p:pic>
        </mc:Fallback>
      </mc:AlternateContent>
    </p:spTree>
    <p:extLst>
      <p:ext uri="{BB962C8B-B14F-4D97-AF65-F5344CB8AC3E}">
        <p14:creationId xmlns:p14="http://schemas.microsoft.com/office/powerpoint/2010/main" val="4037508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 15-23a.jpg"/>
          <p:cNvPicPr>
            <a:picLocks noChangeAspect="1"/>
          </p:cNvPicPr>
          <p:nvPr/>
        </p:nvPicPr>
        <p:blipFill>
          <a:blip r:embed="rId2"/>
          <a:stretch>
            <a:fillRect/>
          </a:stretch>
        </p:blipFill>
        <p:spPr>
          <a:xfrm>
            <a:off x="413669" y="1350806"/>
            <a:ext cx="7952780" cy="5805529"/>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50</a:t>
            </a:fld>
            <a:endParaRPr lang="en-US"/>
          </a:p>
        </p:txBody>
      </p:sp>
      <p:sp>
        <p:nvSpPr>
          <p:cNvPr id="4" name="TextBox 3"/>
          <p:cNvSpPr txBox="1"/>
          <p:nvPr/>
        </p:nvSpPr>
        <p:spPr>
          <a:xfrm>
            <a:off x="92307" y="0"/>
            <a:ext cx="8970828" cy="1384995"/>
          </a:xfrm>
          <a:prstGeom prst="rect">
            <a:avLst/>
          </a:prstGeom>
          <a:solidFill>
            <a:schemeClr val="bg1"/>
          </a:solidFill>
        </p:spPr>
        <p:txBody>
          <a:bodyPr wrap="square" rtlCol="0">
            <a:spAutoFit/>
          </a:bodyPr>
          <a:lstStyle/>
          <a:p>
            <a:pPr algn="ctr"/>
            <a:r>
              <a:rPr lang="en-US" sz="2800" dirty="0" smtClean="0"/>
              <a:t>The RNA Pol II C-terminal domain (CTD) is phosphorylated in the transition from initiation to elongation to facilitate interaction with RNA processing proteins</a:t>
            </a:r>
            <a:endParaRPr lang="en-US" sz="2800" b="1" dirty="0"/>
          </a:p>
        </p:txBody>
      </p:sp>
    </p:spTree>
    <p:extLst>
      <p:ext uri="{BB962C8B-B14F-4D97-AF65-F5344CB8AC3E}">
        <p14:creationId xmlns:p14="http://schemas.microsoft.com/office/powerpoint/2010/main" val="2051398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1b.jpg"/>
          <p:cNvPicPr>
            <a:picLocks noChangeAspect="1"/>
          </p:cNvPicPr>
          <p:nvPr/>
        </p:nvPicPr>
        <p:blipFill>
          <a:blip r:embed="rId3"/>
          <a:stretch>
            <a:fillRect/>
          </a:stretch>
        </p:blipFill>
        <p:spPr>
          <a:xfrm>
            <a:off x="181918" y="724261"/>
            <a:ext cx="4578096" cy="6412992"/>
          </a:xfrm>
          <a:prstGeom prst="rect">
            <a:avLst/>
          </a:prstGeom>
        </p:spPr>
      </p:pic>
      <p:sp>
        <p:nvSpPr>
          <p:cNvPr id="3" name="TextBox 2"/>
          <p:cNvSpPr txBox="1"/>
          <p:nvPr/>
        </p:nvSpPr>
        <p:spPr>
          <a:xfrm>
            <a:off x="86586" y="78900"/>
            <a:ext cx="8970828" cy="1077218"/>
          </a:xfrm>
          <a:prstGeom prst="rect">
            <a:avLst/>
          </a:prstGeom>
          <a:solidFill>
            <a:schemeClr val="bg1"/>
          </a:solidFill>
        </p:spPr>
        <p:txBody>
          <a:bodyPr wrap="square" rtlCol="0">
            <a:spAutoFit/>
          </a:bodyPr>
          <a:lstStyle/>
          <a:p>
            <a:pPr algn="ctr"/>
            <a:r>
              <a:rPr lang="en-US" sz="3200" dirty="0" smtClean="0"/>
              <a:t>Eukaryotic pre-mRNAs must be processed before nuclear export and translation </a:t>
            </a:r>
            <a:endParaRPr lang="en-US" sz="3200" b="1" dirty="0"/>
          </a:p>
        </p:txBody>
      </p:sp>
      <p:sp>
        <p:nvSpPr>
          <p:cNvPr id="4" name="TextBox 3"/>
          <p:cNvSpPr txBox="1"/>
          <p:nvPr/>
        </p:nvSpPr>
        <p:spPr>
          <a:xfrm>
            <a:off x="5221223" y="1317112"/>
            <a:ext cx="3269144" cy="400110"/>
          </a:xfrm>
          <a:prstGeom prst="rect">
            <a:avLst/>
          </a:prstGeom>
          <a:noFill/>
        </p:spPr>
        <p:txBody>
          <a:bodyPr wrap="square" rtlCol="0">
            <a:spAutoFit/>
          </a:bodyPr>
          <a:lstStyle/>
          <a:p>
            <a:r>
              <a:rPr lang="en-US" sz="2000" b="1" dirty="0" smtClean="0"/>
              <a:t>Primary transcript ≠ mRNA</a:t>
            </a:r>
            <a:endParaRPr lang="en-US" sz="2000" b="1" dirty="0"/>
          </a:p>
        </p:txBody>
      </p:sp>
      <p:sp>
        <p:nvSpPr>
          <p:cNvPr id="5" name="Slide Number Placeholder 4"/>
          <p:cNvSpPr>
            <a:spLocks noGrp="1"/>
          </p:cNvSpPr>
          <p:nvPr>
            <p:ph type="sldNum" sz="quarter" idx="12"/>
          </p:nvPr>
        </p:nvSpPr>
        <p:spPr/>
        <p:txBody>
          <a:bodyPr/>
          <a:lstStyle/>
          <a:p>
            <a:fld id="{E9EFAE17-38F3-244D-A9B2-94C182E4B82E}" type="slidenum">
              <a:rPr lang="en-US" smtClean="0"/>
              <a:t>51</a:t>
            </a:fld>
            <a:endParaRPr lang="en-US"/>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453280" y="2787120"/>
              <a:ext cx="3159000" cy="1996560"/>
            </p14:xfrm>
          </p:contentPart>
        </mc:Choice>
        <mc:Fallback xmlns="">
          <p:pic>
            <p:nvPicPr>
              <p:cNvPr id="6" name="Ink 5"/>
              <p:cNvPicPr/>
              <p:nvPr/>
            </p:nvPicPr>
            <p:blipFill>
              <a:blip r:embed="rId5"/>
              <a:stretch>
                <a:fillRect/>
              </a:stretch>
            </p:blipFill>
            <p:spPr>
              <a:xfrm>
                <a:off x="5438520" y="2774880"/>
                <a:ext cx="3190320" cy="2023560"/>
              </a:xfrm>
              <a:prstGeom prst="rect">
                <a:avLst/>
              </a:prstGeom>
            </p:spPr>
          </p:pic>
        </mc:Fallback>
      </mc:AlternateContent>
    </p:spTree>
    <p:extLst>
      <p:ext uri="{BB962C8B-B14F-4D97-AF65-F5344CB8AC3E}">
        <p14:creationId xmlns:p14="http://schemas.microsoft.com/office/powerpoint/2010/main" val="8838906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52</a:t>
            </a:fld>
            <a:endParaRPr lang="en-US"/>
          </a:p>
        </p:txBody>
      </p:sp>
      <p:pic>
        <p:nvPicPr>
          <p:cNvPr id="3" name="Picture 2" descr="figure_16_05.jpg"/>
          <p:cNvPicPr>
            <a:picLocks noChangeAspect="1"/>
          </p:cNvPicPr>
          <p:nvPr/>
        </p:nvPicPr>
        <p:blipFill>
          <a:blip r:embed="rId2"/>
          <a:stretch>
            <a:fillRect/>
          </a:stretch>
        </p:blipFill>
        <p:spPr>
          <a:xfrm>
            <a:off x="-37016" y="1180353"/>
            <a:ext cx="8876216" cy="4843878"/>
          </a:xfrm>
          <a:prstGeom prst="rect">
            <a:avLst/>
          </a:prstGeom>
        </p:spPr>
      </p:pic>
      <p:sp>
        <p:nvSpPr>
          <p:cNvPr id="4" name="TextBox 3"/>
          <p:cNvSpPr txBox="1"/>
          <p:nvPr/>
        </p:nvSpPr>
        <p:spPr>
          <a:xfrm>
            <a:off x="86932" y="47040"/>
            <a:ext cx="8970828" cy="1077218"/>
          </a:xfrm>
          <a:prstGeom prst="rect">
            <a:avLst/>
          </a:prstGeom>
          <a:solidFill>
            <a:schemeClr val="bg1"/>
          </a:solidFill>
        </p:spPr>
        <p:txBody>
          <a:bodyPr wrap="square" rtlCol="0">
            <a:spAutoFit/>
          </a:bodyPr>
          <a:lstStyle/>
          <a:p>
            <a:pPr algn="ctr"/>
            <a:r>
              <a:rPr lang="en-US" sz="3200" dirty="0" smtClean="0"/>
              <a:t>Eukaryotes: mRNA processing is coordinated with transcription</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60280" y="3584880"/>
              <a:ext cx="438480" cy="550080"/>
            </p14:xfrm>
          </p:contentPart>
        </mc:Choice>
        <mc:Fallback xmlns="">
          <p:pic>
            <p:nvPicPr>
              <p:cNvPr id="5" name="Ink 4"/>
              <p:cNvPicPr/>
              <p:nvPr/>
            </p:nvPicPr>
            <p:blipFill>
              <a:blip r:embed="rId4"/>
              <a:stretch>
                <a:fillRect/>
              </a:stretch>
            </p:blipFill>
            <p:spPr>
              <a:xfrm>
                <a:off x="1144800" y="3571200"/>
                <a:ext cx="469080" cy="579600"/>
              </a:xfrm>
              <a:prstGeom prst="rect">
                <a:avLst/>
              </a:prstGeom>
            </p:spPr>
          </p:pic>
        </mc:Fallback>
      </mc:AlternateContent>
    </p:spTree>
    <p:extLst>
      <p:ext uri="{BB962C8B-B14F-4D97-AF65-F5344CB8AC3E}">
        <p14:creationId xmlns:p14="http://schemas.microsoft.com/office/powerpoint/2010/main" val="2225954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6</a:t>
            </a:fld>
            <a:endParaRPr lang="en-US"/>
          </a:p>
        </p:txBody>
      </p:sp>
      <p:pic>
        <p:nvPicPr>
          <p:cNvPr id="3" name="Picture 2"/>
          <p:cNvPicPr>
            <a:picLocks noChangeAspect="1"/>
          </p:cNvPicPr>
          <p:nvPr/>
        </p:nvPicPr>
        <p:blipFill rotWithShape="1">
          <a:blip r:embed="rId2"/>
          <a:srcRect l="5716" t="19907"/>
          <a:stretch/>
        </p:blipFill>
        <p:spPr>
          <a:xfrm>
            <a:off x="0" y="-65234"/>
            <a:ext cx="5237802" cy="6858000"/>
          </a:xfrm>
          <a:prstGeom prst="rect">
            <a:avLst/>
          </a:prstGeom>
        </p:spPr>
      </p:pic>
      <p:sp>
        <p:nvSpPr>
          <p:cNvPr id="4" name="TextBox 3"/>
          <p:cNvSpPr txBox="1"/>
          <p:nvPr/>
        </p:nvSpPr>
        <p:spPr>
          <a:xfrm>
            <a:off x="4695636" y="6213051"/>
            <a:ext cx="3715127" cy="523220"/>
          </a:xfrm>
          <a:prstGeom prst="rect">
            <a:avLst/>
          </a:prstGeom>
          <a:noFill/>
        </p:spPr>
        <p:txBody>
          <a:bodyPr wrap="square" rtlCol="0">
            <a:spAutoFit/>
          </a:bodyPr>
          <a:lstStyle/>
          <a:p>
            <a:r>
              <a:rPr lang="en-US" sz="1400" dirty="0" smtClean="0"/>
              <a:t>Ran et al (</a:t>
            </a:r>
            <a:r>
              <a:rPr lang="en-US" sz="1400" dirty="0"/>
              <a:t>2013). </a:t>
            </a:r>
            <a:r>
              <a:rPr lang="en-US" sz="1400" i="1" dirty="0" smtClean="0"/>
              <a:t>Nature </a:t>
            </a:r>
            <a:r>
              <a:rPr lang="en-US" sz="1400" i="1" dirty="0"/>
              <a:t>Protocols</a:t>
            </a:r>
            <a:r>
              <a:rPr lang="en-US" sz="1400" dirty="0"/>
              <a:t>, </a:t>
            </a:r>
            <a:r>
              <a:rPr lang="en-US" sz="1400" i="1" dirty="0"/>
              <a:t>8</a:t>
            </a:r>
            <a:r>
              <a:rPr lang="en-US" sz="1400" dirty="0"/>
              <a:t>(11), 2281–2308. http://</a:t>
            </a:r>
            <a:r>
              <a:rPr lang="en-US" sz="1400" dirty="0" err="1"/>
              <a:t>doi.org</a:t>
            </a:r>
            <a:r>
              <a:rPr lang="en-US" sz="1400" dirty="0"/>
              <a:t>/10.1038/nprot.2013.143</a:t>
            </a:r>
          </a:p>
        </p:txBody>
      </p:sp>
      <p:sp>
        <p:nvSpPr>
          <p:cNvPr id="5" name="Rectangle 4"/>
          <p:cNvSpPr/>
          <p:nvPr/>
        </p:nvSpPr>
        <p:spPr>
          <a:xfrm>
            <a:off x="3190875" y="3095625"/>
            <a:ext cx="2046927" cy="1206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2531" y="255000"/>
            <a:ext cx="5141337" cy="1200329"/>
          </a:xfrm>
          <a:prstGeom prst="rect">
            <a:avLst/>
          </a:prstGeom>
          <a:noFill/>
        </p:spPr>
        <p:txBody>
          <a:bodyPr wrap="square" rtlCol="0">
            <a:spAutoFit/>
          </a:bodyPr>
          <a:lstStyle/>
          <a:p>
            <a:pPr algn="ctr"/>
            <a:r>
              <a:rPr lang="en-US" sz="3600" dirty="0" smtClean="0"/>
              <a:t>A basic CRISPR-Cas9 genome editing workflow</a:t>
            </a:r>
            <a:endParaRPr lang="en-US" sz="3600" dirty="0"/>
          </a:p>
        </p:txBody>
      </p:sp>
      <p:sp>
        <p:nvSpPr>
          <p:cNvPr id="7" name="TextBox 6"/>
          <p:cNvSpPr txBox="1"/>
          <p:nvPr/>
        </p:nvSpPr>
        <p:spPr>
          <a:xfrm>
            <a:off x="514893" y="1147105"/>
            <a:ext cx="3381424" cy="646331"/>
          </a:xfrm>
          <a:prstGeom prst="rect">
            <a:avLst/>
          </a:prstGeom>
          <a:noFill/>
        </p:spPr>
        <p:txBody>
          <a:bodyPr wrap="square" rtlCol="0">
            <a:spAutoFit/>
          </a:bodyPr>
          <a:lstStyle/>
          <a:p>
            <a:pPr algn="ctr"/>
            <a:r>
              <a:rPr lang="en-US" dirty="0" smtClean="0"/>
              <a:t>Design, make, and purify plasmid to express Cas9 and </a:t>
            </a:r>
            <a:r>
              <a:rPr lang="en-US" dirty="0" err="1" smtClean="0"/>
              <a:t>sgRNA</a:t>
            </a:r>
            <a:endParaRPr lang="en-US" dirty="0"/>
          </a:p>
        </p:txBody>
      </p:sp>
      <p:sp>
        <p:nvSpPr>
          <p:cNvPr id="8" name="TextBox 7"/>
          <p:cNvSpPr txBox="1"/>
          <p:nvPr/>
        </p:nvSpPr>
        <p:spPr>
          <a:xfrm>
            <a:off x="4347878" y="5363881"/>
            <a:ext cx="1994647" cy="369332"/>
          </a:xfrm>
          <a:prstGeom prst="rect">
            <a:avLst/>
          </a:prstGeom>
          <a:noFill/>
        </p:spPr>
        <p:txBody>
          <a:bodyPr wrap="square" rtlCol="0">
            <a:spAutoFit/>
          </a:bodyPr>
          <a:lstStyle/>
          <a:p>
            <a:r>
              <a:rPr lang="en-US" dirty="0" smtClean="0"/>
              <a:t>and genotype</a:t>
            </a:r>
            <a:endParaRPr lang="en-US" dirty="0"/>
          </a:p>
        </p:txBody>
      </p:sp>
      <p:sp>
        <p:nvSpPr>
          <p:cNvPr id="10" name="TextBox 9"/>
          <p:cNvSpPr txBox="1"/>
          <p:nvPr/>
        </p:nvSpPr>
        <p:spPr>
          <a:xfrm>
            <a:off x="3485658" y="1793436"/>
            <a:ext cx="3120017" cy="646331"/>
          </a:xfrm>
          <a:prstGeom prst="rect">
            <a:avLst/>
          </a:prstGeom>
          <a:solidFill>
            <a:schemeClr val="bg1"/>
          </a:solidFill>
        </p:spPr>
        <p:txBody>
          <a:bodyPr wrap="square" rtlCol="0">
            <a:spAutoFit/>
          </a:bodyPr>
          <a:lstStyle/>
          <a:p>
            <a:r>
              <a:rPr lang="en-US" dirty="0" smtClean="0"/>
              <a:t>Repair template (optional – when would you use one?)</a:t>
            </a:r>
            <a:endParaRPr lang="en-US" dirty="0"/>
          </a:p>
        </p:txBody>
      </p:sp>
    </p:spTree>
    <p:extLst>
      <p:ext uri="{BB962C8B-B14F-4D97-AF65-F5344CB8AC3E}">
        <p14:creationId xmlns:p14="http://schemas.microsoft.com/office/powerpoint/2010/main" val="2443060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Techniques for sequencing DNA</a:t>
            </a:r>
            <a:endParaRPr lang="en-US" dirty="0"/>
          </a:p>
        </p:txBody>
      </p:sp>
      <p:sp>
        <p:nvSpPr>
          <p:cNvPr id="3" name="Content Placeholder 2"/>
          <p:cNvSpPr>
            <a:spLocks noGrp="1"/>
          </p:cNvSpPr>
          <p:nvPr>
            <p:ph idx="1"/>
          </p:nvPr>
        </p:nvSpPr>
        <p:spPr/>
        <p:txBody>
          <a:bodyPr/>
          <a:lstStyle/>
          <a:p>
            <a:r>
              <a:rPr lang="en-US" dirty="0" smtClean="0"/>
              <a:t>Why might you want to perform DNA sequencing? Think of hypothetical scenarios.</a:t>
            </a:r>
          </a:p>
          <a:p>
            <a:r>
              <a:rPr lang="en-US" dirty="0" smtClean="0"/>
              <a:t>Why would you choose Sanger sequencing vs a next-generation sequencing technique such as Illumina? </a:t>
            </a:r>
            <a:endParaRPr lang="en-US" dirty="0"/>
          </a:p>
        </p:txBody>
      </p:sp>
    </p:spTree>
    <p:extLst>
      <p:ext uri="{BB962C8B-B14F-4D97-AF65-F5344CB8AC3E}">
        <p14:creationId xmlns:p14="http://schemas.microsoft.com/office/powerpoint/2010/main" val="1002061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Sanger sequencing</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Appropriate and cost-effective for sequencing small numbers of DNAs at a time (</a:t>
            </a:r>
            <a:r>
              <a:rPr lang="en-US" dirty="0" err="1" smtClean="0"/>
              <a:t>eg</a:t>
            </a:r>
            <a:r>
              <a:rPr lang="en-US" dirty="0" smtClean="0"/>
              <a:t>, a single gene, a few genes, or a cloning product).</a:t>
            </a:r>
          </a:p>
          <a:p>
            <a:r>
              <a:rPr lang="en-US" dirty="0" smtClean="0"/>
              <a:t>Like a one-sided PCR that uses a single primer and a mix of </a:t>
            </a:r>
            <a:r>
              <a:rPr lang="en-US" dirty="0" err="1" smtClean="0"/>
              <a:t>dNTPs</a:t>
            </a:r>
            <a:r>
              <a:rPr lang="en-US" dirty="0" smtClean="0"/>
              <a:t> and fluorescently labeled </a:t>
            </a:r>
            <a:r>
              <a:rPr lang="en-US" dirty="0" err="1" smtClean="0"/>
              <a:t>ddNTPs</a:t>
            </a:r>
            <a:r>
              <a:rPr lang="en-US" dirty="0" smtClean="0"/>
              <a:t>.</a:t>
            </a:r>
          </a:p>
          <a:p>
            <a:r>
              <a:rPr lang="en-US" dirty="0" smtClean="0"/>
              <a:t>End up with a mix of </a:t>
            </a:r>
            <a:r>
              <a:rPr lang="en-US" dirty="0" err="1" smtClean="0"/>
              <a:t>ssDNA</a:t>
            </a:r>
            <a:r>
              <a:rPr lang="en-US" dirty="0" smtClean="0"/>
              <a:t> molecules of various lengths each with a labeled </a:t>
            </a:r>
            <a:r>
              <a:rPr lang="en-US" dirty="0" err="1" smtClean="0"/>
              <a:t>ddNTP</a:t>
            </a:r>
            <a:r>
              <a:rPr lang="en-US" dirty="0" smtClean="0"/>
              <a:t> at the 3’ end.</a:t>
            </a:r>
          </a:p>
          <a:p>
            <a:r>
              <a:rPr lang="en-US" dirty="0" smtClean="0"/>
              <a:t>Use capillary gel electrophoresis to determine the base at the 3’ end of each uniquely sized product molecule.</a:t>
            </a:r>
            <a:endParaRPr lang="en-US" dirty="0"/>
          </a:p>
        </p:txBody>
      </p:sp>
    </p:spTree>
    <p:extLst>
      <p:ext uri="{BB962C8B-B14F-4D97-AF65-F5344CB8AC3E}">
        <p14:creationId xmlns:p14="http://schemas.microsoft.com/office/powerpoint/2010/main" val="2321946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579"/>
            <a:ext cx="8229600" cy="1143000"/>
          </a:xfrm>
        </p:spPr>
        <p:txBody>
          <a:bodyPr/>
          <a:lstStyle/>
          <a:p>
            <a:r>
              <a:rPr lang="en-US" dirty="0" smtClean="0"/>
              <a:t>Sanger sequencing</a:t>
            </a:r>
            <a:endParaRPr lang="en-US" dirty="0"/>
          </a:p>
        </p:txBody>
      </p:sp>
      <p:pic>
        <p:nvPicPr>
          <p:cNvPr id="6" name="Picture 5" descr="figure_07_12_02.jpg"/>
          <p:cNvPicPr>
            <a:picLocks noChangeAspect="1"/>
          </p:cNvPicPr>
          <p:nvPr/>
        </p:nvPicPr>
        <p:blipFill>
          <a:blip r:embed="rId2"/>
          <a:stretch>
            <a:fillRect/>
          </a:stretch>
        </p:blipFill>
        <p:spPr>
          <a:xfrm>
            <a:off x="5386069" y="1039180"/>
            <a:ext cx="3300731" cy="5609643"/>
          </a:xfrm>
          <a:prstGeom prst="rect">
            <a:avLst/>
          </a:prstGeom>
        </p:spPr>
      </p:pic>
      <p:pic>
        <p:nvPicPr>
          <p:cNvPr id="7" name="Picture 6" descr="figure_07_12_01.jpg"/>
          <p:cNvPicPr>
            <a:picLocks noChangeAspect="1"/>
          </p:cNvPicPr>
          <p:nvPr/>
        </p:nvPicPr>
        <p:blipFill>
          <a:blip r:embed="rId3"/>
          <a:stretch>
            <a:fillRect/>
          </a:stretch>
        </p:blipFill>
        <p:spPr>
          <a:xfrm>
            <a:off x="457200" y="1178579"/>
            <a:ext cx="4264212" cy="5497490"/>
          </a:xfrm>
          <a:prstGeom prst="rect">
            <a:avLst/>
          </a:prstGeom>
        </p:spPr>
      </p:pic>
    </p:spTree>
    <p:extLst>
      <p:ext uri="{BB962C8B-B14F-4D97-AF65-F5344CB8AC3E}">
        <p14:creationId xmlns:p14="http://schemas.microsoft.com/office/powerpoint/2010/main" val="3741795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1720</TotalTime>
  <Words>2433</Words>
  <Application>Microsoft Macintosh PowerPoint</Application>
  <PresentationFormat>On-screen Show (4:3)</PresentationFormat>
  <Paragraphs>284</Paragraphs>
  <Slides>52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Calibri</vt:lpstr>
      <vt:lpstr>Courier</vt:lpstr>
      <vt:lpstr>MS PGothic</vt:lpstr>
      <vt:lpstr>ＭＳ Ｐゴシック</vt:lpstr>
      <vt:lpstr>msgothic</vt:lpstr>
      <vt:lpstr>Wingdings</vt:lpstr>
      <vt:lpstr>Arial</vt:lpstr>
      <vt:lpstr>Office Theme</vt:lpstr>
      <vt:lpstr>Broad topics</vt:lpstr>
      <vt:lpstr>Gene replacement with an antibiotic resistance marker: a common and reasonably efficient method for making gene knockouts in bacteria and yeast.</vt:lpstr>
      <vt:lpstr>PowerPoint Presentation</vt:lpstr>
      <vt:lpstr>PowerPoint Presentation</vt:lpstr>
      <vt:lpstr>PowerPoint Presentation</vt:lpstr>
      <vt:lpstr>PowerPoint Presentation</vt:lpstr>
      <vt:lpstr>Techniques for sequencing DNA</vt:lpstr>
      <vt:lpstr>Sanger sequencing</vt:lpstr>
      <vt:lpstr>Sanger sequencing</vt:lpstr>
      <vt:lpstr>Sanger sequencing</vt:lpstr>
      <vt:lpstr>Sanger sequencing</vt:lpstr>
      <vt:lpstr>Illumina sequencing</vt:lpstr>
      <vt:lpstr>Illumina sequencing</vt:lpstr>
      <vt:lpstr>Illumina sequencing</vt:lpstr>
      <vt:lpstr>PowerPoint Presentation</vt:lpstr>
      <vt:lpstr>A cluster on an Illumina flow cell emits a different colored light depending on the identity of the most recently incorported nt</vt:lpstr>
      <vt:lpstr>PowerPoint Presentation</vt:lpstr>
      <vt:lpstr>PowerPoint Presentation</vt:lpstr>
      <vt:lpstr>Techniques for measuring gene expression</vt:lpstr>
      <vt:lpstr>Quantitative PCR</vt:lpstr>
      <vt:lpstr>PowerPoint Presentation</vt:lpstr>
      <vt:lpstr>Microarrays</vt:lpstr>
      <vt:lpstr>Microarrays</vt:lpstr>
      <vt:lpstr>RNA-seq</vt:lpstr>
      <vt:lpstr>RNA-seq</vt:lpstr>
      <vt:lpstr>RNA-seq</vt:lpstr>
      <vt:lpstr>PowerPoint Presentation</vt:lpstr>
      <vt:lpstr>PowerPoint Presentation</vt:lpstr>
      <vt:lpstr>PowerPoint Presentation</vt:lpstr>
      <vt:lpstr>PowerPoint Presentation</vt:lpstr>
      <vt:lpstr>PowerPoint Presentation</vt:lpstr>
      <vt:lpstr>PowerPoint Presentation</vt:lpstr>
      <vt:lpstr>Types and sources of DNA damage Be prepared to explain where it comes from and the consequences if unrepaired (effects on replication, mutations that might ensue)</vt:lpstr>
      <vt:lpstr>Polymerase slippage -&gt; indels</vt:lpstr>
      <vt:lpstr>Damage that leads to base misincorporations by normal replicative polymerases</vt:lpstr>
      <vt:lpstr>Damage that leads to replication fork stalling, followed by translesion synthesis (TLS) polymerase bypass or cell death</vt:lpstr>
      <vt:lpstr>Pathways for repairing or tolerating DNA damage </vt:lpstr>
      <vt:lpstr>Homologous recombination</vt:lpstr>
      <vt:lpstr>Homologous recombination</vt:lpstr>
      <vt:lpstr>Resolution of a single Holliday junction</vt:lpstr>
      <vt:lpstr>PowerPoint Presentation</vt:lpstr>
      <vt:lpstr>PowerPoint Presentation</vt:lpstr>
      <vt:lpstr>Some key aspects of transcription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Harvard School of Public Health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Sanger sequencing</dc:title>
  <dc:creator>Scarlet Shell</dc:creator>
  <cp:lastModifiedBy>Shell, Scarlet</cp:lastModifiedBy>
  <cp:revision>70</cp:revision>
  <dcterms:created xsi:type="dcterms:W3CDTF">2016-11-27T03:03:21Z</dcterms:created>
  <dcterms:modified xsi:type="dcterms:W3CDTF">2017-11-29T16:52:08Z</dcterms:modified>
</cp:coreProperties>
</file>